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20.svg" ContentType="image/svg+xml"/>
  <Override PartName="/ppt/media/image25.svg" ContentType="image/svg+xml"/>
  <Override PartName="/ppt/media/image27.svg" ContentType="image/svg+xml"/>
  <Override PartName="/ppt/media/image30.svg" ContentType="image/svg+xml"/>
  <Override PartName="/ppt/media/image32.svg" ContentType="image/svg+xml"/>
  <Override PartName="/ppt/media/image34.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8" r:id="rId4"/>
    <p:sldId id="261" r:id="rId6"/>
    <p:sldId id="259" r:id="rId7"/>
    <p:sldId id="269" r:id="rId8"/>
    <p:sldId id="270" r:id="rId9"/>
    <p:sldId id="271" r:id="rId10"/>
    <p:sldId id="333" r:id="rId11"/>
    <p:sldId id="295" r:id="rId12"/>
    <p:sldId id="278" r:id="rId13"/>
    <p:sldId id="359" r:id="rId14"/>
    <p:sldId id="360" r:id="rId15"/>
    <p:sldId id="260" r:id="rId16"/>
    <p:sldId id="411" r:id="rId17"/>
    <p:sldId id="413" r:id="rId18"/>
    <p:sldId id="412" r:id="rId19"/>
    <p:sldId id="414" r:id="rId20"/>
    <p:sldId id="296" r:id="rId21"/>
    <p:sldId id="416" r:id="rId22"/>
    <p:sldId id="297" r:id="rId23"/>
    <p:sldId id="417" r:id="rId24"/>
    <p:sldId id="277" r:id="rId25"/>
    <p:sldId id="391" r:id="rId26"/>
    <p:sldId id="392" r:id="rId27"/>
    <p:sldId id="393" r:id="rId28"/>
    <p:sldId id="394" r:id="rId29"/>
    <p:sldId id="298" r:id="rId30"/>
    <p:sldId id="300" r:id="rId31"/>
    <p:sldId id="301" r:id="rId32"/>
    <p:sldId id="299" r:id="rId33"/>
    <p:sldId id="332" r:id="rId34"/>
    <p:sldId id="279" r:id="rId35"/>
    <p:sldId id="280" r:id="rId36"/>
    <p:sldId id="383" r:id="rId37"/>
    <p:sldId id="281" r:id="rId38"/>
    <p:sldId id="289" r:id="rId39"/>
    <p:sldId id="290" r:id="rId40"/>
    <p:sldId id="291" r:id="rId41"/>
    <p:sldId id="292" r:id="rId42"/>
    <p:sldId id="266" r:id="rId43"/>
    <p:sldId id="264"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0" Type="http://schemas.openxmlformats.org/officeDocument/2006/relationships/customXml" Target="../customXml/item22.xml"/><Relationship Id="rId7" Type="http://schemas.openxmlformats.org/officeDocument/2006/relationships/slide" Target="slides/slide3.xml"/><Relationship Id="rId69" Type="http://schemas.openxmlformats.org/officeDocument/2006/relationships/customXml" Target="../customXml/item21.xml"/><Relationship Id="rId68" Type="http://schemas.openxmlformats.org/officeDocument/2006/relationships/customXml" Target="../customXml/item20.xml"/><Relationship Id="rId67" Type="http://schemas.openxmlformats.org/officeDocument/2006/relationships/customXml" Target="../customXml/item19.xml"/><Relationship Id="rId66" Type="http://schemas.openxmlformats.org/officeDocument/2006/relationships/customXml" Target="../customXml/item18.xml"/><Relationship Id="rId65" Type="http://schemas.openxmlformats.org/officeDocument/2006/relationships/customXml" Target="../customXml/item17.xml"/><Relationship Id="rId64" Type="http://schemas.openxmlformats.org/officeDocument/2006/relationships/customXml" Target="../customXml/item16.xml"/><Relationship Id="rId63" Type="http://schemas.openxmlformats.org/officeDocument/2006/relationships/customXml" Target="../customXml/item15.xml"/><Relationship Id="rId62" Type="http://schemas.openxmlformats.org/officeDocument/2006/relationships/customXml" Target="../customXml/item14.xml"/><Relationship Id="rId61" Type="http://schemas.openxmlformats.org/officeDocument/2006/relationships/customXml" Target="../customXml/item13.xml"/><Relationship Id="rId60" Type="http://schemas.openxmlformats.org/officeDocument/2006/relationships/customXml" Target="../customXml/item12.xml"/><Relationship Id="rId6" Type="http://schemas.openxmlformats.org/officeDocument/2006/relationships/slide" Target="slides/slide2.xml"/><Relationship Id="rId59" Type="http://schemas.openxmlformats.org/officeDocument/2006/relationships/customXml" Target="../customXml/item11.xml"/><Relationship Id="rId58" Type="http://schemas.openxmlformats.org/officeDocument/2006/relationships/customXml" Target="../customXml/item10.xml"/><Relationship Id="rId57" Type="http://schemas.openxmlformats.org/officeDocument/2006/relationships/customXml" Target="../customXml/item9.xml"/><Relationship Id="rId56" Type="http://schemas.openxmlformats.org/officeDocument/2006/relationships/customXml" Target="../customXml/item8.xml"/><Relationship Id="rId55" Type="http://schemas.openxmlformats.org/officeDocument/2006/relationships/customXml" Target="../customXml/item7.xml"/><Relationship Id="rId54" Type="http://schemas.openxmlformats.org/officeDocument/2006/relationships/customXml" Target="../customXml/item6.xml"/><Relationship Id="rId53" Type="http://schemas.openxmlformats.org/officeDocument/2006/relationships/customXml" Target="../customXml/item5.xml"/><Relationship Id="rId52" Type="http://schemas.openxmlformats.org/officeDocument/2006/relationships/customXml" Target="../customXml/item4.xml"/><Relationship Id="rId51" Type="http://schemas.openxmlformats.org/officeDocument/2006/relationships/customXml" Target="../customXml/item3.xml"/><Relationship Id="rId50" Type="http://schemas.openxmlformats.org/officeDocument/2006/relationships/customXml" Target="../customXml/item2.xml"/><Relationship Id="rId5" Type="http://schemas.openxmlformats.org/officeDocument/2006/relationships/notesMaster" Target="notesMasters/notesMaster1.xml"/><Relationship Id="rId49" Type="http://schemas.openxmlformats.org/officeDocument/2006/relationships/customXml" Target="../customXml/item1.xml"/><Relationship Id="rId48" Type="http://schemas.openxmlformats.org/officeDocument/2006/relationships/customXmlProps" Target="../customXml/itemProps28.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9" Type="http://schemas.openxmlformats.org/officeDocument/2006/relationships/tags" Target="../tags/tag2.xml"/><Relationship Id="rId8" Type="http://schemas.openxmlformats.org/officeDocument/2006/relationships/image" Target="../media/image13.png"/><Relationship Id="rId7" Type="http://schemas.openxmlformats.org/officeDocument/2006/relationships/tags" Target="../tags/tag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6" Type="http://schemas.openxmlformats.org/officeDocument/2006/relationships/notesSlide" Target="../notesSlides/notesSlide10.xml"/><Relationship Id="rId15" Type="http://schemas.openxmlformats.org/officeDocument/2006/relationships/slideLayout" Target="../slideLayouts/slideLayout2.xml"/><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tags" Target="../tags/tag3.xml"/><Relationship Id="rId10" Type="http://schemas.openxmlformats.org/officeDocument/2006/relationships/image" Target="../media/image14.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6.xml"/><Relationship Id="rId7" Type="http://schemas.openxmlformats.org/officeDocument/2006/relationships/image" Target="../media/image14.png"/><Relationship Id="rId6" Type="http://schemas.openxmlformats.org/officeDocument/2006/relationships/tags" Target="../tags/tag5.xml"/><Relationship Id="rId5" Type="http://schemas.openxmlformats.org/officeDocument/2006/relationships/image" Target="../media/image13.png"/><Relationship Id="rId4" Type="http://schemas.openxmlformats.org/officeDocument/2006/relationships/tags" Target="../tags/tag4.xml"/><Relationship Id="rId3" Type="http://schemas.openxmlformats.org/officeDocument/2006/relationships/image" Target="../media/image11.png"/><Relationship Id="rId2" Type="http://schemas.openxmlformats.org/officeDocument/2006/relationships/image" Target="../media/image9.png"/><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0.svg"/><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0.svg"/><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3.xml"/><Relationship Id="rId5" Type="http://schemas.openxmlformats.org/officeDocument/2006/relationships/image" Target="../media/image3.jpeg"/><Relationship Id="rId4" Type="http://schemas.openxmlformats.org/officeDocument/2006/relationships/hyperlink" Target="https://www.sdsu.edu/" TargetMode="External"/><Relationship Id="rId3" Type="http://schemas.openxmlformats.org/officeDocument/2006/relationships/hyperlink" Target="https://en.hongik.ac.kr/index.do" TargetMode="Externa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5.sv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27.svg"/><Relationship Id="rId3"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image" Target="../media/image22.jpeg"/></Relationships>
</file>

<file path=ppt/slides/_rels/slide24.xml.rels><?xml version="1.0" encoding="UTF-8" standalone="yes"?>
<Relationships xmlns="http://schemas.openxmlformats.org/package/2006/relationships"><Relationship Id="rId9" Type="http://schemas.openxmlformats.org/officeDocument/2006/relationships/image" Target="../media/image34.svg"/><Relationship Id="rId8" Type="http://schemas.openxmlformats.org/officeDocument/2006/relationships/image" Target="../media/image33.jpeg"/><Relationship Id="rId7" Type="http://schemas.openxmlformats.org/officeDocument/2006/relationships/image" Target="../media/image32.svg"/><Relationship Id="rId6" Type="http://schemas.openxmlformats.org/officeDocument/2006/relationships/image" Target="../media/image31.jpeg"/><Relationship Id="rId5" Type="http://schemas.openxmlformats.org/officeDocument/2006/relationships/image" Target="../media/image30.svg"/><Relationship Id="rId4" Type="http://schemas.openxmlformats.org/officeDocument/2006/relationships/image" Target="../media/image29.jpeg"/><Relationship Id="rId3" Type="http://schemas.openxmlformats.org/officeDocument/2006/relationships/image" Target="../media/image28.png"/><Relationship Id="rId2" Type="http://schemas.openxmlformats.org/officeDocument/2006/relationships/image" Target="../media/image23.jpeg"/><Relationship Id="rId11" Type="http://schemas.openxmlformats.org/officeDocument/2006/relationships/notesSlide" Target="../notesSlides/notesSlide24.xml"/><Relationship Id="rId10" Type="http://schemas.openxmlformats.org/officeDocument/2006/relationships/slideLayout" Target="../slideLayouts/slideLayout2.xml"/><Relationship Id="rId1" Type="http://schemas.openxmlformats.org/officeDocument/2006/relationships/image" Target="../media/image22.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26.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38.png"/><Relationship Id="rId7" Type="http://schemas.openxmlformats.org/officeDocument/2006/relationships/tags" Target="../tags/tag10.xml"/><Relationship Id="rId6" Type="http://schemas.openxmlformats.org/officeDocument/2006/relationships/image" Target="../media/image37.png"/><Relationship Id="rId5" Type="http://schemas.openxmlformats.org/officeDocument/2006/relationships/tags" Target="../tags/tag9.xml"/><Relationship Id="rId44" Type="http://schemas.openxmlformats.org/officeDocument/2006/relationships/notesSlide" Target="../notesSlides/notesSlide26.xml"/><Relationship Id="rId43" Type="http://schemas.openxmlformats.org/officeDocument/2006/relationships/slideLayout" Target="../slideLayouts/slideLayout2.xml"/><Relationship Id="rId42" Type="http://schemas.openxmlformats.org/officeDocument/2006/relationships/image" Target="../media/image55.png"/><Relationship Id="rId41" Type="http://schemas.openxmlformats.org/officeDocument/2006/relationships/tags" Target="../tags/tag27.xml"/><Relationship Id="rId40" Type="http://schemas.openxmlformats.org/officeDocument/2006/relationships/image" Target="../media/image54.png"/><Relationship Id="rId4" Type="http://schemas.openxmlformats.org/officeDocument/2006/relationships/image" Target="../media/image36.png"/><Relationship Id="rId39" Type="http://schemas.openxmlformats.org/officeDocument/2006/relationships/tags" Target="../tags/tag26.xml"/><Relationship Id="rId38" Type="http://schemas.openxmlformats.org/officeDocument/2006/relationships/image" Target="../media/image53.png"/><Relationship Id="rId37" Type="http://schemas.openxmlformats.org/officeDocument/2006/relationships/tags" Target="../tags/tag25.xml"/><Relationship Id="rId36" Type="http://schemas.openxmlformats.org/officeDocument/2006/relationships/image" Target="../media/image52.png"/><Relationship Id="rId35" Type="http://schemas.openxmlformats.org/officeDocument/2006/relationships/tags" Target="../tags/tag24.xml"/><Relationship Id="rId34" Type="http://schemas.openxmlformats.org/officeDocument/2006/relationships/image" Target="../media/image51.png"/><Relationship Id="rId33" Type="http://schemas.openxmlformats.org/officeDocument/2006/relationships/tags" Target="../tags/tag23.xml"/><Relationship Id="rId32" Type="http://schemas.openxmlformats.org/officeDocument/2006/relationships/image" Target="../media/image50.png"/><Relationship Id="rId31" Type="http://schemas.openxmlformats.org/officeDocument/2006/relationships/tags" Target="../tags/tag22.xml"/><Relationship Id="rId30" Type="http://schemas.openxmlformats.org/officeDocument/2006/relationships/image" Target="../media/image49.png"/><Relationship Id="rId3" Type="http://schemas.openxmlformats.org/officeDocument/2006/relationships/tags" Target="../tags/tag8.xml"/><Relationship Id="rId29" Type="http://schemas.openxmlformats.org/officeDocument/2006/relationships/tags" Target="../tags/tag21.xml"/><Relationship Id="rId28" Type="http://schemas.openxmlformats.org/officeDocument/2006/relationships/image" Target="../media/image48.png"/><Relationship Id="rId27" Type="http://schemas.openxmlformats.org/officeDocument/2006/relationships/tags" Target="../tags/tag20.xml"/><Relationship Id="rId26" Type="http://schemas.openxmlformats.org/officeDocument/2006/relationships/image" Target="../media/image47.png"/><Relationship Id="rId25" Type="http://schemas.openxmlformats.org/officeDocument/2006/relationships/tags" Target="../tags/tag19.xml"/><Relationship Id="rId24" Type="http://schemas.openxmlformats.org/officeDocument/2006/relationships/image" Target="../media/image46.png"/><Relationship Id="rId23" Type="http://schemas.openxmlformats.org/officeDocument/2006/relationships/tags" Target="../tags/tag18.xml"/><Relationship Id="rId22" Type="http://schemas.openxmlformats.org/officeDocument/2006/relationships/image" Target="../media/image45.png"/><Relationship Id="rId21" Type="http://schemas.openxmlformats.org/officeDocument/2006/relationships/tags" Target="../tags/tag17.xml"/><Relationship Id="rId20" Type="http://schemas.openxmlformats.org/officeDocument/2006/relationships/image" Target="../media/image44.png"/><Relationship Id="rId2" Type="http://schemas.openxmlformats.org/officeDocument/2006/relationships/image" Target="../media/image35.png"/><Relationship Id="rId19" Type="http://schemas.openxmlformats.org/officeDocument/2006/relationships/tags" Target="../tags/tag16.xml"/><Relationship Id="rId18" Type="http://schemas.openxmlformats.org/officeDocument/2006/relationships/image" Target="../media/image43.png"/><Relationship Id="rId17" Type="http://schemas.openxmlformats.org/officeDocument/2006/relationships/tags" Target="../tags/tag15.xml"/><Relationship Id="rId16" Type="http://schemas.openxmlformats.org/officeDocument/2006/relationships/image" Target="../media/image42.png"/><Relationship Id="rId15" Type="http://schemas.openxmlformats.org/officeDocument/2006/relationships/tags" Target="../tags/tag14.xml"/><Relationship Id="rId14" Type="http://schemas.openxmlformats.org/officeDocument/2006/relationships/image" Target="../media/image41.png"/><Relationship Id="rId13" Type="http://schemas.openxmlformats.org/officeDocument/2006/relationships/tags" Target="../tags/tag13.xml"/><Relationship Id="rId12" Type="http://schemas.openxmlformats.org/officeDocument/2006/relationships/image" Target="../media/image40.png"/><Relationship Id="rId11" Type="http://schemas.openxmlformats.org/officeDocument/2006/relationships/tags" Target="../tags/tag12.xml"/><Relationship Id="rId10" Type="http://schemas.openxmlformats.org/officeDocument/2006/relationships/image" Target="../media/image39.png"/><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13" name="Text Box 12"/>
          <p:cNvSpPr txBox="1"/>
          <p:nvPr/>
        </p:nvSpPr>
        <p:spPr>
          <a:xfrm>
            <a:off x="199390" y="1971675"/>
            <a:ext cx="12118340" cy="460375"/>
          </a:xfrm>
          <a:prstGeom prst="rect">
            <a:avLst/>
          </a:prstGeom>
        </p:spPr>
        <p:txBody>
          <a:bodyPr wrap="square">
            <a:spAutoFit/>
          </a:bodyPr>
          <a:p>
            <a:r>
              <a:rPr lang="en-US" altLang="zh-CN" sz="2400" b="1">
                <a:solidFill>
                  <a:srgbClr val="000000"/>
                </a:solidFill>
                <a:latin typeface="+mj-lt"/>
                <a:ea typeface="NimbusRomNo9L"/>
                <a:cs typeface="+mj-lt"/>
              </a:rPr>
              <a:t>Enhancing Spectrum Sensing For 5G and LTE With Improved U-Net Architecture </a:t>
            </a:r>
            <a:endParaRPr lang="en-US" altLang="zh-CN" sz="2400" b="1">
              <a:solidFill>
                <a:srgbClr val="000000"/>
              </a:solidFill>
              <a:latin typeface="+mj-lt"/>
              <a:ea typeface="NimbusRomNo9L"/>
              <a:cs typeface="+mj-lt"/>
            </a:endParaRPr>
          </a:p>
        </p:txBody>
      </p:sp>
      <p:sp>
        <p:nvSpPr>
          <p:cNvPr id="14" name="Text Box 13"/>
          <p:cNvSpPr txBox="1"/>
          <p:nvPr/>
        </p:nvSpPr>
        <p:spPr>
          <a:xfrm>
            <a:off x="1149985" y="2844800"/>
            <a:ext cx="10107295" cy="1168400"/>
          </a:xfrm>
          <a:prstGeom prst="rect">
            <a:avLst/>
          </a:prstGeom>
        </p:spPr>
        <p:txBody>
          <a:bodyPr wrap="square">
            <a:spAutoFit/>
          </a:bodyPr>
          <a:p>
            <a:pPr algn="ctr"/>
            <a:r>
              <a:rPr lang="en-US" altLang="zh-CN">
                <a:solidFill>
                  <a:srgbClr val="000000"/>
                </a:solidFill>
                <a:latin typeface="Arial" panose="020B0604020202020204" pitchFamily="34" charset="0"/>
                <a:ea typeface="NimbusRomNo9L"/>
                <a:cs typeface="Arial" panose="020B0604020202020204" pitchFamily="34" charset="0"/>
              </a:rPr>
              <a:t>Mr. Duy-Huan Nguyen</a:t>
            </a: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 Dr. Toan-Van Nguyen</a:t>
            </a:r>
            <a:r>
              <a:rPr lang="en-US" altLang="zh-CN" i="1">
                <a:solidFill>
                  <a:srgbClr val="000000"/>
                </a:solidFill>
                <a:latin typeface="Arial" panose="020B0604020202020204" pitchFamily="34" charset="0"/>
                <a:ea typeface="CMSY8"/>
                <a:cs typeface="Arial" panose="020B0604020202020204" pitchFamily="34" charset="0"/>
              </a:rPr>
              <a:t>†‡</a:t>
            </a:r>
            <a:r>
              <a:rPr lang="en-US" altLang="zh-CN">
                <a:solidFill>
                  <a:srgbClr val="000000"/>
                </a:solidFill>
                <a:latin typeface="Arial" panose="020B0604020202020204" pitchFamily="34" charset="0"/>
                <a:ea typeface="NimbusRomNo9L"/>
                <a:cs typeface="Arial" panose="020B0604020202020204" pitchFamily="34" charset="0"/>
              </a:rPr>
              <a:t>, Dr. Thien Huynh-The</a:t>
            </a:r>
            <a:r>
              <a:rPr lang="en-US" altLang="zh-CN" i="1">
                <a:solidFill>
                  <a:srgbClr val="000000"/>
                </a:solidFill>
                <a:latin typeface="Arial" panose="020B0604020202020204" pitchFamily="34" charset="0"/>
                <a:ea typeface="CMSY8"/>
                <a:cs typeface="Arial" panose="020B0604020202020204" pitchFamily="34" charset="0"/>
              </a:rPr>
              <a:t>∗ </a:t>
            </a:r>
            <a:endParaRPr lang="en-US" altLang="zh-CN" i="1">
              <a:solidFill>
                <a:srgbClr val="000000"/>
              </a:solidFill>
              <a:latin typeface="Arial" panose="020B0604020202020204" pitchFamily="34" charset="0"/>
              <a:ea typeface="CMSY8"/>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Department of Computer and Communications Engineering, HCMC University of Technology and Education,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School of Computer Science and Engineering, International University, Ho Chi Minh City,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i="1">
                <a:solidFill>
                  <a:srgbClr val="000000"/>
                </a:solidFill>
                <a:latin typeface="Arial" panose="020B0604020202020204" pitchFamily="34" charset="0"/>
                <a:ea typeface="CMSY8"/>
                <a:cs typeface="Arial" panose="020B0604020202020204" pitchFamily="34" charset="0"/>
              </a:rPr>
              <a:t>‡ </a:t>
            </a:r>
            <a:r>
              <a:rPr lang="en-US" altLang="zh-CN">
                <a:solidFill>
                  <a:srgbClr val="000000"/>
                </a:solidFill>
                <a:latin typeface="Arial" panose="020B0604020202020204" pitchFamily="34" charset="0"/>
                <a:ea typeface="NimbusRomNo9L"/>
                <a:cs typeface="Arial" panose="020B0604020202020204" pitchFamily="34" charset="0"/>
              </a:rPr>
              <a:t>Vietnam National University, Ho Chi Minh City, Vietnam. </a:t>
            </a:r>
            <a:endParaRPr lang="en-US" altLang="zh-CN">
              <a:solidFill>
                <a:srgbClr val="000000"/>
              </a:solidFill>
              <a:latin typeface="Arial" panose="020B0604020202020204" pitchFamily="34" charset="0"/>
              <a:ea typeface="NimbusRomNo9L"/>
              <a:cs typeface="Arial" panose="020B0604020202020204" pitchFamily="34" charset="0"/>
            </a:endParaRPr>
          </a:p>
          <a:p>
            <a:pPr algn="ctr"/>
            <a:r>
              <a:rPr lang="en-US" altLang="zh-CN">
                <a:solidFill>
                  <a:srgbClr val="000000"/>
                </a:solidFill>
                <a:latin typeface="Arial" panose="020B0604020202020204" pitchFamily="34" charset="0"/>
                <a:ea typeface="NimbusRomNo9L"/>
                <a:cs typeface="Arial" panose="020B0604020202020204" pitchFamily="34" charset="0"/>
              </a:rPr>
              <a:t>Email: huan2931@gmail.com, vannguyentoan@gmail.com, thienht@hcmute.edu.vn </a:t>
            </a:r>
            <a:endParaRPr lang="en-US" altLang="zh-CN">
              <a:solidFill>
                <a:srgbClr val="000000"/>
              </a:solidFill>
              <a:latin typeface="Arial" panose="020B0604020202020204" pitchFamily="34" charset="0"/>
              <a:ea typeface="NimbusRomNo9L"/>
              <a:cs typeface="Arial" panose="020B0604020202020204" pitchFamily="34" charset="0"/>
            </a:endParaRPr>
          </a:p>
        </p:txBody>
      </p:sp>
      <p:sp>
        <p:nvSpPr>
          <p:cNvPr id="15" name="Text Box 14"/>
          <p:cNvSpPr txBox="1"/>
          <p:nvPr/>
        </p:nvSpPr>
        <p:spPr>
          <a:xfrm>
            <a:off x="6029325" y="4491355"/>
            <a:ext cx="6162040" cy="1189355"/>
          </a:xfrm>
          <a:prstGeom prst="rect">
            <a:avLst/>
          </a:prstGeom>
          <a:noFill/>
        </p:spPr>
        <p:txBody>
          <a:bodyPr wrap="square" rtlCol="0">
            <a:spAutoFit/>
          </a:bodyPr>
          <a:p>
            <a:pPr>
              <a:lnSpc>
                <a:spcPct val="110000"/>
              </a:lnSpc>
            </a:pPr>
            <a:r>
              <a:rPr lang="en-US" b="1"/>
              <a:t>Presentation:</a:t>
            </a:r>
            <a:r>
              <a:rPr lang="en-US"/>
              <a:t> Mr. Duy-Huan Nguyen</a:t>
            </a:r>
            <a:endParaRPr lang="en-US"/>
          </a:p>
          <a:p>
            <a:r>
              <a:rPr lang="en-US" b="1"/>
              <a:t>Academic Title:</a:t>
            </a:r>
            <a:r>
              <a:rPr lang="en-US"/>
              <a:t> Bachelor of Engineering </a:t>
            </a:r>
            <a:endParaRPr lang="en-US"/>
          </a:p>
          <a:p>
            <a:r>
              <a:rPr lang="en-US" b="1"/>
              <a:t>Major:</a:t>
            </a:r>
            <a:r>
              <a:rPr lang="en-US"/>
              <a:t> Computer Engineering Technology</a:t>
            </a:r>
            <a:endParaRPr lang="en-US"/>
          </a:p>
          <a:p>
            <a:r>
              <a:rPr lang="en-US" b="1"/>
              <a:t>Institute:</a:t>
            </a:r>
            <a:r>
              <a:rPr lang="en-US"/>
              <a:t> Ho Chi Minh City University of Technology and Education</a:t>
            </a:r>
            <a:br>
              <a:rPr lang="en-US"/>
            </a:br>
            <a:r>
              <a:rPr lang="en-US" b="1"/>
              <a:t>Fields of research:</a:t>
            </a:r>
            <a:r>
              <a:rPr lang="en-US"/>
              <a:t> Signal processing, Deep learning</a:t>
            </a:r>
            <a:endParaRPr lang="en-US"/>
          </a:p>
        </p:txBody>
      </p:sp>
      <p:cxnSp>
        <p:nvCxnSpPr>
          <p:cNvPr id="18" name="Straight Connector 17"/>
          <p:cNvCxnSpPr/>
          <p:nvPr/>
        </p:nvCxnSpPr>
        <p:spPr>
          <a:xfrm>
            <a:off x="6029325" y="4425950"/>
            <a:ext cx="616267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9" name="Text Box 18"/>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2" name="Text Box 1"/>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cxnSp>
        <p:nvCxnSpPr>
          <p:cNvPr id="6" name="Straight Connector 5"/>
          <p:cNvCxnSpPr/>
          <p:nvPr/>
        </p:nvCxnSpPr>
        <p:spPr>
          <a:xfrm>
            <a:off x="19685" y="6356350"/>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3. Methology</a:t>
            </a:r>
            <a:endParaRPr lang="en-US" sz="1600"/>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1" descr="C:/Users/huan2/AppData/Local/Temp/wpp.FVrvCv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7475" y="1376680"/>
            <a:ext cx="2313214" cy="226786"/>
          </a:xfrm>
          <a:prstGeom prst="rect">
            <a:avLst/>
          </a:prstGeom>
        </p:spPr>
      </p:pic>
      <p:pic>
        <p:nvPicPr>
          <p:cNvPr id="15" name="2384804F-3998-4D57-9195-F3826E402611-2"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4935" y="1226185"/>
            <a:ext cx="3810000" cy="526852"/>
          </a:xfrm>
          <a:prstGeom prst="rect">
            <a:avLst/>
          </a:prstGeom>
        </p:spPr>
      </p:pic>
      <p:pic>
        <p:nvPicPr>
          <p:cNvPr id="17" name="2384804F-3998-4D57-9195-F3826E402611-3"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9090" y="1061085"/>
            <a:ext cx="1859643" cy="692329"/>
          </a:xfrm>
          <a:prstGeom prst="rect">
            <a:avLst/>
          </a:prstGeom>
        </p:spPr>
      </p:pic>
      <p:pic>
        <p:nvPicPr>
          <p:cNvPr id="7" name="Picture 6"/>
          <p:cNvPicPr>
            <a:picLocks noChangeAspect="1"/>
          </p:cNvPicPr>
          <p:nvPr>
            <p:custDataLst>
              <p:tags r:id="rId7"/>
            </p:custDataLst>
          </p:nvPr>
        </p:nvPicPr>
        <p:blipFill>
          <a:blip r:embed="rId8"/>
          <a:stretch>
            <a:fillRect/>
          </a:stretch>
        </p:blipFill>
        <p:spPr>
          <a:xfrm>
            <a:off x="1362710" y="4182110"/>
            <a:ext cx="993775" cy="993775"/>
          </a:xfrm>
          <a:prstGeom prst="rect">
            <a:avLst/>
          </a:prstGeom>
        </p:spPr>
      </p:pic>
      <p:pic>
        <p:nvPicPr>
          <p:cNvPr id="8" name="Picture 7"/>
          <p:cNvPicPr>
            <a:picLocks noChangeAspect="1"/>
          </p:cNvPicPr>
          <p:nvPr>
            <p:custDataLst>
              <p:tags r:id="rId9"/>
            </p:custDataLst>
          </p:nvPr>
        </p:nvPicPr>
        <p:blipFill>
          <a:blip r:embed="rId10"/>
          <a:stretch>
            <a:fillRect/>
          </a:stretch>
        </p:blipFill>
        <p:spPr>
          <a:xfrm>
            <a:off x="3136265" y="4181475"/>
            <a:ext cx="988695" cy="988695"/>
          </a:xfrm>
          <a:prstGeom prst="rect">
            <a:avLst/>
          </a:prstGeom>
        </p:spPr>
      </p:pic>
      <p:pic>
        <p:nvPicPr>
          <p:cNvPr id="11" name="Picture 10"/>
          <p:cNvPicPr>
            <a:picLocks noChangeAspect="1"/>
          </p:cNvPicPr>
          <p:nvPr>
            <p:custDataLst>
              <p:tags r:id="rId11"/>
            </p:custDataLst>
          </p:nvPr>
        </p:nvPicPr>
        <p:blipFill>
          <a:blip r:embed="rId12"/>
          <a:stretch>
            <a:fillRect/>
          </a:stretch>
        </p:blipFill>
        <p:spPr>
          <a:xfrm>
            <a:off x="4904740" y="4182110"/>
            <a:ext cx="988060" cy="988060"/>
          </a:xfrm>
          <a:prstGeom prst="rect">
            <a:avLst/>
          </a:prstGeom>
        </p:spPr>
      </p:pic>
      <p:sp>
        <p:nvSpPr>
          <p:cNvPr id="19" name="Text Box 18"/>
          <p:cNvSpPr txBox="1"/>
          <p:nvPr/>
        </p:nvSpPr>
        <p:spPr>
          <a:xfrm>
            <a:off x="19685" y="575754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3"/>
          <a:stretch>
            <a:fillRect/>
          </a:stretch>
        </p:blipFill>
        <p:spPr>
          <a:xfrm>
            <a:off x="9288145" y="429895"/>
            <a:ext cx="2437130" cy="2569210"/>
          </a:xfrm>
          <a:prstGeom prst="rect">
            <a:avLst/>
          </a:prstGeom>
        </p:spPr>
      </p:pic>
      <p:pic>
        <p:nvPicPr>
          <p:cNvPr id="28" name="Picture 27"/>
          <p:cNvPicPr>
            <a:picLocks noChangeAspect="1"/>
          </p:cNvPicPr>
          <p:nvPr/>
        </p:nvPicPr>
        <p:blipFill>
          <a:blip r:embed="rId14"/>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3. Methology</a:t>
            </a:r>
            <a:endParaRPr lang="en-US" sz="1600"/>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4"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5"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6"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19" name="Text Box 18"/>
          <p:cNvSpPr txBox="1"/>
          <p:nvPr/>
        </p:nvSpPr>
        <p:spPr>
          <a:xfrm>
            <a:off x="19685" y="575754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cxnSp>
        <p:nvCxnSpPr>
          <p:cNvPr id="20" name="Straight Arrow Connector 19"/>
          <p:cNvCxnSpPr/>
          <p:nvPr/>
        </p:nvCxnSpPr>
        <p:spPr>
          <a:xfrm>
            <a:off x="10529570" y="3819525"/>
            <a:ext cx="0" cy="4095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6158865" y="3724275"/>
            <a:ext cx="2777490" cy="521970"/>
          </a:xfrm>
          <a:prstGeom prst="rect">
            <a:avLst/>
          </a:prstGeom>
          <a:noFill/>
        </p:spPr>
        <p:txBody>
          <a:bodyPr wrap="square" rtlCol="0">
            <a:spAutoFit/>
          </a:bodyPr>
          <a:p>
            <a:r>
              <a:rPr lang="en-US">
                <a:solidFill>
                  <a:srgbClr val="FF0000"/>
                </a:solidFill>
              </a:rPr>
              <a:t>The gap energy between siganl and noise called SNR (dB)</a:t>
            </a:r>
            <a:endParaRPr lang="en-US">
              <a:solidFill>
                <a:srgbClr val="FF0000"/>
              </a:solidFill>
            </a:endParaRPr>
          </a:p>
        </p:txBody>
      </p:sp>
      <p:cxnSp>
        <p:nvCxnSpPr>
          <p:cNvPr id="30" name="Straight Arrow Connector 29"/>
          <p:cNvCxnSpPr/>
          <p:nvPr/>
        </p:nvCxnSpPr>
        <p:spPr>
          <a:xfrm flipV="1">
            <a:off x="8936355" y="3985260"/>
            <a:ext cx="1536065" cy="3810"/>
          </a:xfrm>
          <a:prstGeom prst="straightConnector1">
            <a:avLst/>
          </a:prstGeom>
          <a:ln w="12700"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Text Box 19"/>
          <p:cNvSpPr txBox="1"/>
          <p:nvPr/>
        </p:nvSpPr>
        <p:spPr>
          <a:xfrm>
            <a:off x="7046595" y="5004435"/>
            <a:ext cx="4528820" cy="306705"/>
          </a:xfrm>
          <a:prstGeom prst="rect">
            <a:avLst/>
          </a:prstGeom>
          <a:noFill/>
        </p:spPr>
        <p:txBody>
          <a:bodyPr wrap="square" rtlCol="0">
            <a:spAutoFit/>
          </a:bodyPr>
          <a:p>
            <a:r>
              <a:rPr lang="en-US">
                <a:solidFill>
                  <a:srgbClr val="FF0000"/>
                </a:solidFill>
              </a:rPr>
              <a:t>With k channels input, using k (n x n) convolution </a:t>
            </a:r>
            <a:endParaRPr lang="en-US">
              <a:solidFill>
                <a:srgbClr val="FF0000"/>
              </a:solidFill>
            </a:endParaRPr>
          </a:p>
        </p:txBody>
      </p:sp>
      <p:cxnSp>
        <p:nvCxnSpPr>
          <p:cNvPr id="21" name="Straight Arrow Connector 20"/>
          <p:cNvCxnSpPr>
            <a:stCxn id="20" idx="1"/>
          </p:cNvCxnSpPr>
          <p:nvPr/>
        </p:nvCxnSpPr>
        <p:spPr>
          <a:xfrm flipH="1" flipV="1">
            <a:off x="5350510" y="5046345"/>
            <a:ext cx="1696085" cy="111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flipH="1" flipV="1">
            <a:off x="5370195" y="3636645"/>
            <a:ext cx="1657985" cy="15093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a:stCxn id="20" idx="1"/>
          </p:cNvCxnSpPr>
          <p:nvPr/>
        </p:nvCxnSpPr>
        <p:spPr>
          <a:xfrm flipH="1" flipV="1">
            <a:off x="5400040" y="2574290"/>
            <a:ext cx="1646555" cy="25838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chemeClr val="accent6"/>
                </a:solidFill>
              </a:rPr>
              <a:t>Handling convolution with 2 dimension reduces drammatically the trainable parameters</a:t>
            </a:r>
            <a:endParaRPr lang="en-US">
              <a:solidFill>
                <a:schemeClr val="accent6"/>
              </a:solidFill>
            </a:endParaRPr>
          </a:p>
        </p:txBody>
      </p:sp>
      <p:cxnSp>
        <p:nvCxnSpPr>
          <p:cNvPr id="26" name="Straight Arrow Connector 25"/>
          <p:cNvCxnSpPr>
            <a:stCxn id="25" idx="1"/>
          </p:cNvCxnSpPr>
          <p:nvPr/>
        </p:nvCxnSpPr>
        <p:spPr>
          <a:xfrm flipH="1">
            <a:off x="5646420" y="2052955"/>
            <a:ext cx="1706880" cy="451485"/>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p:nvPr/>
        </p:nvCxnSpPr>
        <p:spPr>
          <a:xfrm flipH="1">
            <a:off x="5619750" y="2051685"/>
            <a:ext cx="1723390" cy="152781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25" idx="1"/>
          </p:cNvCxnSpPr>
          <p:nvPr/>
        </p:nvCxnSpPr>
        <p:spPr>
          <a:xfrm flipH="1">
            <a:off x="5619750" y="2052955"/>
            <a:ext cx="1733550" cy="2877185"/>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9" name="Rectangles 18"/>
          <p:cNvSpPr/>
          <p:nvPr/>
        </p:nvSpPr>
        <p:spPr>
          <a:xfrm>
            <a:off x="6368415" y="2694305"/>
            <a:ext cx="2702560" cy="179514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2557780" y="1387475"/>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chemeClr val="accent6"/>
                </a:solidFill>
              </a:rPr>
              <a:t>Using 1 x 1 x k convolution reduce network’s parameters effectively in the latter step.</a:t>
            </a:r>
            <a:endParaRPr lang="en-US">
              <a:solidFill>
                <a:schemeClr val="accent6"/>
              </a:solidFill>
            </a:endParaRPr>
          </a:p>
        </p:txBody>
      </p:sp>
      <p:cxnSp>
        <p:nvCxnSpPr>
          <p:cNvPr id="23" name="Straight Arrow Connector 22"/>
          <p:cNvCxnSpPr>
            <a:stCxn id="25" idx="2"/>
          </p:cNvCxnSpPr>
          <p:nvPr/>
        </p:nvCxnSpPr>
        <p:spPr>
          <a:xfrm flipH="1">
            <a:off x="8053705" y="2313940"/>
            <a:ext cx="1331595" cy="1301115"/>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19685" y="5749925"/>
            <a:ext cx="1216152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9" name="Rectangles 18"/>
          <p:cNvSpPr/>
          <p:nvPr/>
        </p:nvSpPr>
        <p:spPr>
          <a:xfrm>
            <a:off x="6368415" y="2694305"/>
            <a:ext cx="2702560" cy="179514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2557780" y="1387475"/>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0" name="Oval 19"/>
          <p:cNvSpPr/>
          <p:nvPr/>
        </p:nvSpPr>
        <p:spPr>
          <a:xfrm>
            <a:off x="8120380" y="3120390"/>
            <a:ext cx="873760" cy="1300480"/>
          </a:xfrm>
          <a:prstGeom prst="ellipse">
            <a:avLst/>
          </a:prstGeom>
          <a:ln>
            <a:solidFill>
              <a:schemeClr val="accent6"/>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Text Box 20"/>
          <p:cNvSpPr txBox="1"/>
          <p:nvPr/>
        </p:nvSpPr>
        <p:spPr>
          <a:xfrm>
            <a:off x="9371330" y="2168525"/>
            <a:ext cx="1886585" cy="306705"/>
          </a:xfrm>
          <a:prstGeom prst="rect">
            <a:avLst/>
          </a:prstGeom>
          <a:noFill/>
        </p:spPr>
        <p:txBody>
          <a:bodyPr wrap="square" rtlCol="0">
            <a:spAutoFit/>
          </a:bodyPr>
          <a:p>
            <a:r>
              <a:rPr lang="en-US">
                <a:solidFill>
                  <a:schemeClr val="accent6"/>
                </a:solidFill>
              </a:rPr>
              <a:t>Output feature map</a:t>
            </a:r>
            <a:endParaRPr lang="en-US">
              <a:solidFill>
                <a:schemeClr val="accent6"/>
              </a:solidFill>
            </a:endParaRPr>
          </a:p>
        </p:txBody>
      </p:sp>
      <p:cxnSp>
        <p:nvCxnSpPr>
          <p:cNvPr id="22" name="Straight Arrow Connector 21"/>
          <p:cNvCxnSpPr>
            <a:stCxn id="21" idx="2"/>
            <a:endCxn id="20" idx="7"/>
          </p:cNvCxnSpPr>
          <p:nvPr/>
        </p:nvCxnSpPr>
        <p:spPr>
          <a:xfrm flipH="1">
            <a:off x="8865870" y="2475230"/>
            <a:ext cx="1449070" cy="83566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8865870" y="4620895"/>
            <a:ext cx="3507740" cy="737235"/>
          </a:xfrm>
          <a:prstGeom prst="rect">
            <a:avLst/>
          </a:prstGeom>
          <a:noFill/>
        </p:spPr>
        <p:txBody>
          <a:bodyPr wrap="square" rtlCol="0">
            <a:spAutoFit/>
          </a:bodyPr>
          <a:p>
            <a:r>
              <a:rPr lang="en-US">
                <a:solidFill>
                  <a:srgbClr val="FF0000"/>
                </a:solidFill>
              </a:rPr>
              <a:t>The output of </a:t>
            </a:r>
            <a:r>
              <a:rPr lang="en-US">
                <a:solidFill>
                  <a:srgbClr val="FF0000"/>
                </a:solidFill>
                <a:sym typeface="+mn-ea"/>
              </a:rPr>
              <a:t>depthwise separable convolution is similar as the output of normal convolution</a:t>
            </a:r>
            <a:r>
              <a:rPr lang="en-US">
                <a:solidFill>
                  <a:srgbClr val="FF0000"/>
                </a:solidFill>
              </a:rPr>
              <a:t>  (n x n x k)</a:t>
            </a:r>
            <a:endParaRPr lang="en-US">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30479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[15]</a:t>
            </a:r>
            <a:r>
              <a:rPr lang="en-US" altLang="zh-CN" sz="1100">
                <a:latin typeface="Arial" panose="020B0604020202020204" pitchFamily="34" charset="0"/>
                <a:ea typeface="NimbusRomNo9L"/>
                <a:cs typeface="Arial" panose="020B0604020202020204" pitchFamily="3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30479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[15]</a:t>
            </a:r>
            <a:r>
              <a:rPr lang="en-US" altLang="zh-CN" sz="1100">
                <a:latin typeface="Arial" panose="020B0604020202020204" pitchFamily="34" charset="0"/>
                <a:ea typeface="NimbusRomNo9L"/>
                <a:cs typeface="Arial" panose="020B0604020202020204" pitchFamily="3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
        <p:nvSpPr>
          <p:cNvPr id="20" name="Rectangles 19"/>
          <p:cNvSpPr/>
          <p:nvPr/>
        </p:nvSpPr>
        <p:spPr>
          <a:xfrm>
            <a:off x="4829175" y="1962785"/>
            <a:ext cx="240030"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329170" y="1956435"/>
            <a:ext cx="1927225"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Text Box 21"/>
          <p:cNvSpPr txBox="1"/>
          <p:nvPr/>
        </p:nvSpPr>
        <p:spPr>
          <a:xfrm>
            <a:off x="4562475" y="1156970"/>
            <a:ext cx="1861820" cy="306705"/>
          </a:xfrm>
          <a:prstGeom prst="rect">
            <a:avLst/>
          </a:prstGeom>
          <a:noFill/>
        </p:spPr>
        <p:txBody>
          <a:bodyPr wrap="square" rtlCol="0">
            <a:spAutoFit/>
          </a:bodyPr>
          <a:p>
            <a:r>
              <a:rPr lang="en-US">
                <a:solidFill>
                  <a:srgbClr val="FF0000"/>
                </a:solidFill>
              </a:rPr>
              <a:t>Residual connection</a:t>
            </a:r>
            <a:endParaRPr lang="en-US">
              <a:solidFill>
                <a:srgbClr val="FF0000"/>
              </a:solidFill>
            </a:endParaRPr>
          </a:p>
        </p:txBody>
      </p:sp>
      <p:cxnSp>
        <p:nvCxnSpPr>
          <p:cNvPr id="23" name="Straight Arrow Connector 22"/>
          <p:cNvCxnSpPr>
            <a:stCxn id="22" idx="2"/>
            <a:endCxn id="20" idx="0"/>
          </p:cNvCxnSpPr>
          <p:nvPr/>
        </p:nvCxnSpPr>
        <p:spPr>
          <a:xfrm flipH="1">
            <a:off x="4949190" y="1463675"/>
            <a:ext cx="544195" cy="4991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stCxn id="22" idx="2"/>
            <a:endCxn id="21" idx="0"/>
          </p:cNvCxnSpPr>
          <p:nvPr/>
        </p:nvCxnSpPr>
        <p:spPr>
          <a:xfrm>
            <a:off x="5493385" y="1463675"/>
            <a:ext cx="2799715" cy="492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8936355" y="1254125"/>
            <a:ext cx="3099435" cy="521970"/>
          </a:xfrm>
          <a:prstGeom prst="rect">
            <a:avLst/>
          </a:prstGeom>
          <a:noFill/>
        </p:spPr>
        <p:txBody>
          <a:bodyPr wrap="square" rtlCol="0">
            <a:spAutoFit/>
          </a:bodyPr>
          <a:p>
            <a:r>
              <a:rPr lang="en-US">
                <a:solidFill>
                  <a:srgbClr val="FF0000"/>
                </a:solidFill>
              </a:rPr>
              <a:t>Using 1 x 1 x k conv to synchronize the number of channels at the output</a:t>
            </a:r>
            <a:endParaRPr lang="en-US">
              <a:solidFill>
                <a:srgbClr val="FF0000"/>
              </a:solidFill>
            </a:endParaRPr>
          </a:p>
        </p:txBody>
      </p:sp>
      <p:cxnSp>
        <p:nvCxnSpPr>
          <p:cNvPr id="26" name="Straight Arrow Connector 25"/>
          <p:cNvCxnSpPr>
            <a:stCxn id="25" idx="2"/>
            <a:endCxn id="8" idx="3"/>
          </p:cNvCxnSpPr>
          <p:nvPr/>
        </p:nvCxnSpPr>
        <p:spPr>
          <a:xfrm flipH="1">
            <a:off x="9071610" y="1776095"/>
            <a:ext cx="1414780" cy="14941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752465"/>
            <a:ext cx="1216025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19" name="Text Box 18"/>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7" name="Text Box 6"/>
          <p:cNvSpPr txBox="1"/>
          <p:nvPr/>
        </p:nvSpPr>
        <p:spPr>
          <a:xfrm>
            <a:off x="0" y="30480"/>
            <a:ext cx="2447290" cy="337185"/>
          </a:xfrm>
          <a:prstGeom prst="rect">
            <a:avLst/>
          </a:prstGeom>
          <a:noFill/>
        </p:spPr>
        <p:txBody>
          <a:bodyPr wrap="square" rtlCol="0">
            <a:spAutoFit/>
          </a:bodyPr>
          <a:p>
            <a:r>
              <a:rPr lang="en-US" sz="1600"/>
              <a:t>Authors</a:t>
            </a:r>
            <a:endParaRPr lang="en-US" sz="1600"/>
          </a:p>
        </p:txBody>
      </p:sp>
      <p:pic>
        <p:nvPicPr>
          <p:cNvPr id="2" name="Picture 1"/>
          <p:cNvPicPr/>
          <p:nvPr/>
        </p:nvPicPr>
        <p:blipFill>
          <a:blip r:embed="rId1"/>
        </p:blipFill>
        <p:spPr>
          <a:xfrm>
            <a:off x="614045" y="675005"/>
            <a:ext cx="1219200" cy="1219200"/>
          </a:xfrm>
          <a:prstGeom prst="rect">
            <a:avLst/>
          </a:prstGeom>
        </p:spPr>
      </p:pic>
      <p:sp>
        <p:nvSpPr>
          <p:cNvPr id="4" name="Text Box 3"/>
          <p:cNvSpPr txBox="1"/>
          <p:nvPr/>
        </p:nvSpPr>
        <p:spPr>
          <a:xfrm>
            <a:off x="2080895" y="675005"/>
            <a:ext cx="9690735" cy="1894205"/>
          </a:xfrm>
          <a:prstGeom prst="rect">
            <a:avLst/>
          </a:prstGeom>
        </p:spPr>
        <p:txBody>
          <a:bodyPr wrap="square">
            <a:noAutofit/>
          </a:bodyPr>
          <a:p>
            <a:pPr marL="0" indent="0" algn="just"/>
            <a:r>
              <a:rPr lang="en-US" altLang="zh-CN" sz="1100" b="0" i="0">
                <a:solidFill>
                  <a:srgbClr val="212121"/>
                </a:solidFill>
                <a:latin typeface="Arial" panose="020B0604020202020204" pitchFamily="34" charset="0"/>
                <a:ea typeface="DM Sans"/>
                <a:cs typeface="Arial" panose="020B0604020202020204" pitchFamily="34" charset="0"/>
              </a:rPr>
              <a:t>Thien Huynh-The (Senior Member, IEEE) received the B.S. degree in Electronics and Telecommunication Engineering and the M.Sc. degree in Electronics Engineering from Ho Chi Minh City University of Technology and Education, Vietnam, in 2011 and 2013, respectively, and the Ph.D. degree in Computer Science and Engineering from Kyung Hee University (KHU), South Korea, in 2018. He was a recipient of the Superior Thesis Prize awarded by KHU. From March 2018 to August 2018, he was a Postdoctoral Researcher with Ubiquitous Computing Laboratory, KHU. From September 2018 to May 2022, he was a Postdoctoral Researcher with the ICT Convergence Research Center, Kumoh National Institute of Technology, South Korea. He is currently an Assistant Professor in Department of Computer and Communication Engineering, Ho Chi Minh City University of Technology and Education (HCMUTE), Vietnam. He was a recipient of </a:t>
            </a:r>
            <a:r>
              <a:rPr lang="en-US" altLang="zh-CN" sz="1100" b="0" i="0">
                <a:solidFill>
                  <a:srgbClr val="000000"/>
                </a:solidFill>
                <a:latin typeface="Arial" panose="020B0604020202020204" pitchFamily="34" charset="0"/>
                <a:ea typeface="DM Sans"/>
                <a:cs typeface="Arial" panose="020B0604020202020204" pitchFamily="34" charset="0"/>
              </a:rPr>
              <a:t>Golden Globe Award 2020 for Vietnamese Young Scientist by Central Ho Chi Minh Communist Youth Union associated with Ministry of Science and Technology. </a:t>
            </a:r>
            <a:r>
              <a:rPr lang="en-US" altLang="zh-CN" sz="1100" b="0" i="0">
                <a:solidFill>
                  <a:srgbClr val="212121"/>
                </a:solidFill>
                <a:latin typeface="Arial" panose="020B0604020202020204" pitchFamily="34" charset="0"/>
                <a:ea typeface="DM Sans"/>
                <a:cs typeface="Arial" panose="020B0604020202020204" pitchFamily="34" charset="0"/>
              </a:rPr>
              <a:t>His current research interests include digital image processing, radio signal processing, computer vision, wireless communications, IoT applications, machine learning, and deep learning. </a:t>
            </a:r>
            <a:endParaRPr lang="en-US" altLang="zh-CN" sz="1100" b="0" i="0">
              <a:solidFill>
                <a:srgbClr val="212121"/>
              </a:solidFill>
              <a:latin typeface="Arial" panose="020B0604020202020204" pitchFamily="34" charset="0"/>
              <a:ea typeface="DM Sans"/>
              <a:cs typeface="Arial" panose="020B0604020202020204" pitchFamily="34" charset="0"/>
            </a:endParaRPr>
          </a:p>
        </p:txBody>
      </p:sp>
      <p:pic>
        <p:nvPicPr>
          <p:cNvPr id="5" name="Picture 4"/>
          <p:cNvPicPr/>
          <p:nvPr/>
        </p:nvPicPr>
        <p:blipFill>
          <a:blip r:embed="rId2"/>
        </p:blipFill>
        <p:spPr>
          <a:xfrm>
            <a:off x="614680" y="2569210"/>
            <a:ext cx="1218565" cy="1323975"/>
          </a:xfrm>
          <a:prstGeom prst="rect">
            <a:avLst/>
          </a:prstGeom>
        </p:spPr>
      </p:pic>
      <p:sp>
        <p:nvSpPr>
          <p:cNvPr id="6" name="Text Box 5"/>
          <p:cNvSpPr txBox="1"/>
          <p:nvPr/>
        </p:nvSpPr>
        <p:spPr>
          <a:xfrm>
            <a:off x="2080895" y="2569210"/>
            <a:ext cx="9690100" cy="768350"/>
          </a:xfrm>
          <a:prstGeom prst="rect">
            <a:avLst/>
          </a:prstGeom>
        </p:spPr>
        <p:txBody>
          <a:bodyPr wrap="square">
            <a:spAutoFit/>
          </a:bodyPr>
          <a:p>
            <a:pPr marL="0" indent="0" algn="just"/>
            <a:r>
              <a:rPr lang="en-US" altLang="zh-CN" sz="1100" b="0" i="0">
                <a:solidFill>
                  <a:srgbClr val="212121"/>
                </a:solidFill>
                <a:latin typeface="Arial" panose="020B0604020202020204" pitchFamily="34" charset="0"/>
                <a:ea typeface="Lato"/>
                <a:cs typeface="Arial" panose="020B0604020202020204" pitchFamily="34" charset="0"/>
              </a:rPr>
              <a:t>Toan-Van Nguyen (Member, IEEE) received the B.S. degree in Electronics and Telecommunications Technology and the M.Eng. degree in Electronic Engineering from HCMC University of Technology and Education, Vietnam, in 2011 and 2014, respectively, and the Ph.D. degree in Electronics and Computer Engineering from </a:t>
            </a:r>
            <a:r>
              <a:rPr lang="en-US" altLang="zh-CN" sz="1100" b="0" i="0">
                <a:solidFill>
                  <a:srgbClr val="006580"/>
                </a:solidFill>
                <a:latin typeface="Arial" panose="020B0604020202020204" pitchFamily="34" charset="0"/>
                <a:ea typeface="Lato"/>
                <a:cs typeface="Arial" panose="020B0604020202020204" pitchFamily="34" charset="0"/>
                <a:hlinkClick r:id="rId3"/>
              </a:rPr>
              <a:t>Hongik University</a:t>
            </a:r>
            <a:r>
              <a:rPr lang="en-US" altLang="zh-CN" sz="1100" b="0" i="0">
                <a:solidFill>
                  <a:srgbClr val="212121"/>
                </a:solidFill>
                <a:latin typeface="Arial" panose="020B0604020202020204" pitchFamily="34" charset="0"/>
                <a:ea typeface="Lato"/>
                <a:cs typeface="Arial" panose="020B0604020202020204" pitchFamily="34" charset="0"/>
              </a:rPr>
              <a:t>, South Korea, in 2021. He is currently a Postdoctoral Researcher in the Department of Electrical and Computer Engineering at </a:t>
            </a:r>
            <a:r>
              <a:rPr lang="en-US" altLang="zh-CN" sz="1100" b="0" i="0">
                <a:solidFill>
                  <a:srgbClr val="006580"/>
                </a:solidFill>
                <a:latin typeface="Arial" panose="020B0604020202020204" pitchFamily="34" charset="0"/>
                <a:ea typeface="Lato"/>
                <a:cs typeface="Arial" panose="020B0604020202020204" pitchFamily="34" charset="0"/>
                <a:hlinkClick r:id="rId4"/>
              </a:rPr>
              <a:t>San Diego State University</a:t>
            </a:r>
            <a:r>
              <a:rPr lang="en-US" altLang="zh-CN" sz="1100" b="0" i="0">
                <a:solidFill>
                  <a:srgbClr val="212121"/>
                </a:solidFill>
                <a:latin typeface="Arial" panose="020B0604020202020204" pitchFamily="34" charset="0"/>
                <a:ea typeface="Lato"/>
                <a:cs typeface="Arial" panose="020B0604020202020204" pitchFamily="34" charset="0"/>
              </a:rPr>
              <a:t>, CA 92182, USA.</a:t>
            </a:r>
            <a:endParaRPr lang="en-US" altLang="zh-CN" sz="1100" b="0" i="0">
              <a:solidFill>
                <a:srgbClr val="212121"/>
              </a:solidFill>
              <a:latin typeface="Arial" panose="020B0604020202020204" pitchFamily="34" charset="0"/>
              <a:ea typeface="Lato"/>
              <a:cs typeface="Arial" panose="020B0604020202020204" pitchFamily="34" charset="0"/>
            </a:endParaRPr>
          </a:p>
        </p:txBody>
      </p:sp>
      <p:pic>
        <p:nvPicPr>
          <p:cNvPr id="8" name="Picture 7"/>
          <p:cNvPicPr/>
          <p:nvPr/>
        </p:nvPicPr>
        <p:blipFill>
          <a:blip r:embed="rId5"/>
        </p:blipFill>
        <p:spPr>
          <a:xfrm>
            <a:off x="613410" y="4670425"/>
            <a:ext cx="1219200" cy="1321435"/>
          </a:xfrm>
          <a:prstGeom prst="rect">
            <a:avLst/>
          </a:prstGeom>
        </p:spPr>
      </p:pic>
      <p:sp>
        <p:nvSpPr>
          <p:cNvPr id="11" name="Text Box 10"/>
          <p:cNvSpPr txBox="1"/>
          <p:nvPr/>
        </p:nvSpPr>
        <p:spPr>
          <a:xfrm>
            <a:off x="2080895" y="4670425"/>
            <a:ext cx="9690100" cy="598805"/>
          </a:xfrm>
          <a:prstGeom prst="rect">
            <a:avLst/>
          </a:prstGeom>
        </p:spPr>
        <p:txBody>
          <a:bodyPr wrap="square">
            <a:spAutoFit/>
          </a:bodyPr>
          <a:p>
            <a:pPr marL="0" indent="0" algn="just"/>
            <a:r>
              <a:rPr lang="en-US" altLang="zh-CN" sz="1100" b="0" i="0">
                <a:solidFill>
                  <a:srgbClr val="212121"/>
                </a:solidFill>
                <a:latin typeface="Arial" panose="020B0604020202020204" pitchFamily="34" charset="0"/>
                <a:ea typeface="Lato"/>
                <a:cs typeface="Arial" panose="020B0604020202020204" pitchFamily="34" charset="0"/>
              </a:rPr>
              <a:t>Duy-Huan Nguyen received the B.E. degree in Computer Engineering Technology in </a:t>
            </a:r>
            <a:r>
              <a:rPr lang="en-US" altLang="zh-CN" sz="1100">
                <a:solidFill>
                  <a:srgbClr val="212121"/>
                </a:solidFill>
                <a:latin typeface="Arial" panose="020B0604020202020204" pitchFamily="34" charset="0"/>
                <a:ea typeface="DM Sans"/>
                <a:cs typeface="Arial" panose="020B0604020202020204" pitchFamily="34" charset="0"/>
                <a:sym typeface="+mn-ea"/>
              </a:rPr>
              <a:t>Electronics Engineering from Ho Chi Minh City University of Technology and Education, Vietnam, in 2023. He is currently a master student in</a:t>
            </a:r>
            <a:r>
              <a:rPr lang="en-US" altLang="zh-CN" sz="1100">
                <a:solidFill>
                  <a:srgbClr val="212121"/>
                </a:solidFill>
                <a:latin typeface="Arial" panose="020B0604020202020204" pitchFamily="34" charset="0"/>
                <a:ea typeface="Lato"/>
                <a:cs typeface="Arial" panose="020B0604020202020204" pitchFamily="34" charset="0"/>
                <a:sym typeface="+mn-ea"/>
              </a:rPr>
              <a:t> Electrical &amp; Electronic Technology in </a:t>
            </a:r>
            <a:r>
              <a:rPr lang="en-US" altLang="zh-CN" sz="1100">
                <a:solidFill>
                  <a:srgbClr val="212121"/>
                </a:solidFill>
                <a:latin typeface="Arial" panose="020B0604020202020204" pitchFamily="34" charset="0"/>
                <a:ea typeface="DM Sans"/>
                <a:cs typeface="Arial" panose="020B0604020202020204" pitchFamily="34" charset="0"/>
                <a:sym typeface="+mn-ea"/>
              </a:rPr>
              <a:t>Electronics Engineering from Ho Chi Minh City University of Technology and Education, VietNam, in 2023. </a:t>
            </a:r>
            <a:r>
              <a:rPr lang="en-US" altLang="zh-CN" sz="1100">
                <a:solidFill>
                  <a:srgbClr val="212121"/>
                </a:solidFill>
                <a:latin typeface="Arial" panose="020B0604020202020204" pitchFamily="34" charset="0"/>
                <a:ea typeface="DM Sans"/>
                <a:cs typeface="Arial" panose="020B0604020202020204" pitchFamily="34" charset="0"/>
                <a:sym typeface="+mn-ea"/>
              </a:rPr>
              <a:t>His current research interests include radio signal processing and deep learning.</a:t>
            </a:r>
            <a:endParaRPr lang="en-US" altLang="zh-CN" sz="1100" b="0" i="0">
              <a:solidFill>
                <a:srgbClr val="212121"/>
              </a:solidFill>
              <a:latin typeface="Arial" panose="020B0604020202020204" pitchFamily="34" charset="0"/>
              <a:ea typeface="Lato"/>
              <a:cs typeface="Arial" panose="020B0604020202020204" pitchFamily="34" charset="0"/>
            </a:endParaRPr>
          </a:p>
        </p:txBody>
      </p:sp>
      <p:cxnSp>
        <p:nvCxnSpPr>
          <p:cNvPr id="13" name="Straight Connector 12"/>
          <p:cNvCxnSpPr/>
          <p:nvPr/>
        </p:nvCxnSpPr>
        <p:spPr>
          <a:xfrm>
            <a:off x="19685" y="6356350"/>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0484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4. </a:t>
            </a:r>
            <a:r>
              <a:rPr lang="en-US" sz="1600">
                <a:sym typeface="+mn-ea"/>
              </a:rPr>
              <a:t>Proposal model</a:t>
            </a:r>
            <a:endParaRPr lang="en-US" sz="1600"/>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752465"/>
            <a:ext cx="12160250" cy="42989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Arial" panose="020B0604020202020204" pitchFamily="34" charset="0"/>
              <a:ea typeface="NimbusRomNo9L"/>
              <a:cs typeface="Arial" panose="020B0604020202020204" pitchFamily="3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
        <p:nvSpPr>
          <p:cNvPr id="8" name="Rectangles 7"/>
          <p:cNvSpPr/>
          <p:nvPr/>
        </p:nvSpPr>
        <p:spPr>
          <a:xfrm>
            <a:off x="5861685" y="1624965"/>
            <a:ext cx="1002030" cy="39979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Text Box 12"/>
          <p:cNvSpPr txBox="1"/>
          <p:nvPr/>
        </p:nvSpPr>
        <p:spPr>
          <a:xfrm>
            <a:off x="2340610" y="1188720"/>
            <a:ext cx="3270885" cy="306705"/>
          </a:xfrm>
          <a:prstGeom prst="rect">
            <a:avLst/>
          </a:prstGeom>
          <a:noFill/>
        </p:spPr>
        <p:txBody>
          <a:bodyPr wrap="square" rtlCol="0">
            <a:spAutoFit/>
          </a:bodyPr>
          <a:p>
            <a:r>
              <a:rPr lang="en-US">
                <a:solidFill>
                  <a:srgbClr val="FF0000"/>
                </a:solidFill>
                <a:sym typeface="+mn-ea"/>
              </a:rPr>
              <a:t>Dilate convolution with different rates</a:t>
            </a:r>
            <a:endParaRPr lang="en-US">
              <a:solidFill>
                <a:srgbClr val="FF0000"/>
              </a:solidFill>
              <a:sym typeface="+mn-ea"/>
            </a:endParaRPr>
          </a:p>
        </p:txBody>
      </p:sp>
      <p:cxnSp>
        <p:nvCxnSpPr>
          <p:cNvPr id="14" name="Straight Arrow Connector 13"/>
          <p:cNvCxnSpPr>
            <a:stCxn id="13" idx="2"/>
          </p:cNvCxnSpPr>
          <p:nvPr/>
        </p:nvCxnSpPr>
        <p:spPr>
          <a:xfrm>
            <a:off x="3976370" y="1495425"/>
            <a:ext cx="1870710" cy="781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9" name="Text Box 1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20" name="Text Box 1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Rectangles 15"/>
          <p:cNvSpPr/>
          <p:nvPr/>
        </p:nvSpPr>
        <p:spPr>
          <a:xfrm>
            <a:off x="5788660" y="862330"/>
            <a:ext cx="675005" cy="65722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788660" y="19818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5788660" y="307657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5788660" y="417131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788660" y="541718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6741160" y="2248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6741160" y="3582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6741160" y="4915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4" name="Rectangles 23"/>
          <p:cNvSpPr/>
          <p:nvPr/>
        </p:nvSpPr>
        <p:spPr>
          <a:xfrm>
            <a:off x="6741160" y="915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9075420" y="2537460"/>
            <a:ext cx="3116580" cy="1168400"/>
          </a:xfrm>
          <a:prstGeom prst="rect">
            <a:avLst/>
          </a:prstGeom>
          <a:noFill/>
        </p:spPr>
        <p:txBody>
          <a:bodyPr wrap="square" rtlCol="0">
            <a:spAutoFit/>
          </a:bodyPr>
          <a:p>
            <a:pPr algn="ctr"/>
            <a:r>
              <a:rPr lang="en-US">
                <a:solidFill>
                  <a:srgbClr val="FF0000"/>
                </a:solidFill>
              </a:rPr>
              <a:t>All convolutions are replace by depth-wise sparable convolution. It contributes to reudce drammatically the number of paramers in our network </a:t>
            </a:r>
            <a:endParaRPr lang="en-US">
              <a:solidFill>
                <a:srgbClr val="FF0000"/>
              </a:solidFill>
            </a:endParaRPr>
          </a:p>
        </p:txBody>
      </p:sp>
      <p:pic>
        <p:nvPicPr>
          <p:cNvPr id="26" name="2384804F-3998-4D57-9195-F3826E402611-7"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535" y="4214495"/>
            <a:ext cx="3018155" cy="201295"/>
          </a:xfrm>
          <a:prstGeom prst="rect">
            <a:avLst/>
          </a:prstGeom>
        </p:spPr>
      </p:pic>
      <p:sp>
        <p:nvSpPr>
          <p:cNvPr id="27" name="Rectangles 26"/>
          <p:cNvSpPr/>
          <p:nvPr/>
        </p:nvSpPr>
        <p:spPr>
          <a:xfrm>
            <a:off x="8936355" y="4148455"/>
            <a:ext cx="3136265" cy="3314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8" name="Straight Arrow Connector 27"/>
          <p:cNvCxnSpPr>
            <a:stCxn id="22" idx="3"/>
            <a:endCxn id="27" idx="1"/>
          </p:cNvCxnSpPr>
          <p:nvPr/>
        </p:nvCxnSpPr>
        <p:spPr>
          <a:xfrm>
            <a:off x="7416165" y="3898265"/>
            <a:ext cx="1520190" cy="4159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0" name="Text Box 2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8" name="Rectangles 17"/>
          <p:cNvSpPr/>
          <p:nvPr/>
        </p:nvSpPr>
        <p:spPr>
          <a:xfrm>
            <a:off x="5619115" y="7480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7" name="Text Box 26"/>
          <p:cNvSpPr txBox="1"/>
          <p:nvPr/>
        </p:nvSpPr>
        <p:spPr>
          <a:xfrm>
            <a:off x="8085455" y="2337435"/>
            <a:ext cx="3564890" cy="953135"/>
          </a:xfrm>
          <a:prstGeom prst="rect">
            <a:avLst/>
          </a:prstGeom>
          <a:noFill/>
        </p:spPr>
        <p:txBody>
          <a:bodyPr wrap="square" rtlCol="0">
            <a:spAutoFit/>
          </a:bodyPr>
          <a:p>
            <a:pPr algn="ctr"/>
            <a:r>
              <a:rPr lang="en-US">
                <a:solidFill>
                  <a:srgbClr val="FF0000"/>
                </a:solidFill>
              </a:rPr>
              <a:t>Recurrent residual convolution are used for pruning our network that determinate by dataset. It contribute to ignore unimportant features  </a:t>
            </a:r>
            <a:endParaRPr lang="en-US">
              <a:solidFill>
                <a:srgbClr val="FF0000"/>
              </a:solidFill>
            </a:endParaRPr>
          </a:p>
        </p:txBody>
      </p:sp>
      <p:pic>
        <p:nvPicPr>
          <p:cNvPr id="16" name="2384804F-3998-4D57-9195-F3826E402611-11"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1380" y="4030345"/>
            <a:ext cx="3288393" cy="261530"/>
          </a:xfrm>
          <a:prstGeom prst="rect">
            <a:avLst/>
          </a:prstGeom>
        </p:spPr>
      </p:pic>
      <p:sp>
        <p:nvSpPr>
          <p:cNvPr id="17" name="Rectangles 16"/>
          <p:cNvSpPr/>
          <p:nvPr/>
        </p:nvSpPr>
        <p:spPr>
          <a:xfrm>
            <a:off x="5619750" y="187261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8" name="Rectangles 27"/>
          <p:cNvSpPr/>
          <p:nvPr/>
        </p:nvSpPr>
        <p:spPr>
          <a:xfrm>
            <a:off x="5619750" y="299720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9" name="Rectangles 28"/>
          <p:cNvSpPr/>
          <p:nvPr/>
        </p:nvSpPr>
        <p:spPr>
          <a:xfrm>
            <a:off x="5619750" y="412178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Rectangles 29"/>
          <p:cNvSpPr/>
          <p:nvPr/>
        </p:nvSpPr>
        <p:spPr>
          <a:xfrm>
            <a:off x="5619115" y="523875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1" name="Rectangles 30"/>
          <p:cNvSpPr/>
          <p:nvPr/>
        </p:nvSpPr>
        <p:spPr>
          <a:xfrm>
            <a:off x="7336155" y="45707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2" name="Rectangles 31"/>
          <p:cNvSpPr/>
          <p:nvPr/>
        </p:nvSpPr>
        <p:spPr>
          <a:xfrm>
            <a:off x="7336155" y="329057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3" name="Rectangles 32"/>
          <p:cNvSpPr/>
          <p:nvPr/>
        </p:nvSpPr>
        <p:spPr>
          <a:xfrm>
            <a:off x="7336155" y="188341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4" name="Rectangles 33"/>
          <p:cNvSpPr/>
          <p:nvPr/>
        </p:nvSpPr>
        <p:spPr>
          <a:xfrm>
            <a:off x="7336155" y="6083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5" name="Rectangles 34"/>
          <p:cNvSpPr/>
          <p:nvPr/>
        </p:nvSpPr>
        <p:spPr>
          <a:xfrm>
            <a:off x="8413115" y="3994785"/>
            <a:ext cx="3512820" cy="3683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6" name="Straight Arrow Connector 35"/>
          <p:cNvCxnSpPr>
            <a:stCxn id="31" idx="0"/>
            <a:endCxn id="35" idx="1"/>
          </p:cNvCxnSpPr>
          <p:nvPr/>
        </p:nvCxnSpPr>
        <p:spPr>
          <a:xfrm flipV="1">
            <a:off x="7524750" y="4178935"/>
            <a:ext cx="888365" cy="3917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8" name="Text Box 3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806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Rectangles 15"/>
          <p:cNvSpPr/>
          <p:nvPr/>
        </p:nvSpPr>
        <p:spPr>
          <a:xfrm>
            <a:off x="6243320" y="1425575"/>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243320" y="25019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6193155" y="36576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9" name="Picture 18"/>
          <p:cNvPicPr/>
          <p:nvPr/>
        </p:nvPicPr>
        <p:blipFill>
          <a:blip r:embed="rId3"/>
        </p:blipFill>
        <p:spPr>
          <a:xfrm>
            <a:off x="8378190" y="593090"/>
            <a:ext cx="3401695" cy="1723390"/>
          </a:xfrm>
          <a:prstGeom prst="rect">
            <a:avLst/>
          </a:prstGeom>
        </p:spPr>
      </p:pic>
      <p:sp>
        <p:nvSpPr>
          <p:cNvPr id="21" name="Rectangles 20"/>
          <p:cNvSpPr/>
          <p:nvPr/>
        </p:nvSpPr>
        <p:spPr>
          <a:xfrm>
            <a:off x="8378190" y="593090"/>
            <a:ext cx="3593465" cy="17849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3" name="Straight Arrow Connector 22"/>
          <p:cNvCxnSpPr>
            <a:stCxn id="16" idx="3"/>
          </p:cNvCxnSpPr>
          <p:nvPr/>
        </p:nvCxnSpPr>
        <p:spPr>
          <a:xfrm>
            <a:off x="6871970" y="1592580"/>
            <a:ext cx="150812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145145" y="2434590"/>
            <a:ext cx="3931285" cy="1814830"/>
          </a:xfrm>
          <a:prstGeom prst="rect">
            <a:avLst/>
          </a:prstGeom>
          <a:noFill/>
        </p:spPr>
        <p:txBody>
          <a:bodyPr wrap="square" rtlCol="0">
            <a:spAutoFit/>
          </a:bodyPr>
          <a:p>
            <a:pPr algn="ctr"/>
            <a:r>
              <a:rPr lang="en-US">
                <a:solidFill>
                  <a:srgbClr val="FF0000"/>
                </a:solidFill>
              </a:rPr>
              <a:t>Atrous pyramid spatial pooling modules are injected into skip connection wires to feature in multiple receptive feild sizes. It help our network retain general information of input image during encoder process and pass it to decoder process directly. As a result, the general importance information is remained correctly</a:t>
            </a:r>
            <a:endParaRPr lang="en-US">
              <a:solidFill>
                <a:srgbClr val="FF0000"/>
              </a:solidFill>
            </a:endParaRPr>
          </a:p>
        </p:txBody>
      </p:sp>
      <p:pic>
        <p:nvPicPr>
          <p:cNvPr id="26" name="2384804F-3998-4D57-9195-F3826E402611-8" descr="C:/Users/VST-Student/AppData/Local/Temp/wpp.vHkyrp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5685" y="4368165"/>
            <a:ext cx="3481161" cy="260804"/>
          </a:xfrm>
          <a:prstGeom prst="rect">
            <a:avLst/>
          </a:prstGeom>
        </p:spPr>
      </p:pic>
      <p:pic>
        <p:nvPicPr>
          <p:cNvPr id="27" name="2384804F-3998-4D57-9195-F3826E402611-9" descr="C:/Users/VST-Student/AppData/Local/Temp/wpp.uyRLRXwp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375" y="4658360"/>
            <a:ext cx="2154287" cy="260985"/>
          </a:xfrm>
          <a:prstGeom prst="rect">
            <a:avLst/>
          </a:prstGeom>
        </p:spPr>
      </p:pic>
      <p:pic>
        <p:nvPicPr>
          <p:cNvPr id="28" name="2384804F-3998-4D57-9195-F3826E402611-10" descr="wpp"/>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470" y="4948555"/>
            <a:ext cx="2188482" cy="263188"/>
          </a:xfrm>
          <a:prstGeom prst="rect">
            <a:avLst/>
          </a:prstGeom>
        </p:spPr>
      </p:pic>
      <p:sp>
        <p:nvSpPr>
          <p:cNvPr id="29" name="Rectangles 28"/>
          <p:cNvSpPr/>
          <p:nvPr/>
        </p:nvSpPr>
        <p:spPr>
          <a:xfrm>
            <a:off x="8610600" y="4220210"/>
            <a:ext cx="3581400" cy="107886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0" name="Straight Arrow Connector 29"/>
          <p:cNvCxnSpPr>
            <a:stCxn id="18" idx="3"/>
            <a:endCxn id="29" idx="1"/>
          </p:cNvCxnSpPr>
          <p:nvPr/>
        </p:nvCxnSpPr>
        <p:spPr>
          <a:xfrm>
            <a:off x="6821805" y="3824605"/>
            <a:ext cx="1788795" cy="9353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2" name="Text Box 31"/>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4. </a:t>
            </a:r>
            <a:r>
              <a:rPr lang="en-US" sz="1600">
                <a:sym typeface="+mn-ea"/>
              </a:rPr>
              <a:t>Proposal model</a:t>
            </a:r>
            <a:endParaRPr lang="en-US" sz="1600"/>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Text Box 15"/>
          <p:cNvSpPr txBox="1"/>
          <p:nvPr/>
        </p:nvSpPr>
        <p:spPr>
          <a:xfrm>
            <a:off x="8049895" y="2465705"/>
            <a:ext cx="3865245" cy="1168400"/>
          </a:xfrm>
          <a:prstGeom prst="rect">
            <a:avLst/>
          </a:prstGeom>
          <a:noFill/>
        </p:spPr>
        <p:txBody>
          <a:bodyPr wrap="square" rtlCol="0">
            <a:spAutoFit/>
          </a:bodyPr>
          <a:p>
            <a:r>
              <a:rPr lang="en-US">
                <a:solidFill>
                  <a:srgbClr val="FF0000"/>
                </a:solidFill>
              </a:rPr>
              <a:t>After improvement, we successfully reduce the number of parameter for SpecSenseNet. the model's efficiency, generalizability, and ease of deployment are enhanced, leveraging state-of-the-art approaches</a:t>
            </a:r>
            <a:endParaRPr lang="en-US">
              <a:solidFill>
                <a:srgbClr val="FF0000"/>
              </a:solidFill>
            </a:endParaRPr>
          </a:p>
        </p:txBody>
      </p:sp>
      <p:sp>
        <p:nvSpPr>
          <p:cNvPr id="17" name="Text Box 1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18" name="Text Box 1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19" name="Rectangles 18"/>
          <p:cNvSpPr/>
          <p:nvPr/>
        </p:nvSpPr>
        <p:spPr>
          <a:xfrm>
            <a:off x="2152015" y="5942330"/>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8773160" y="5941695"/>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1" name="Straight Arrow Connector 20"/>
          <p:cNvCxnSpPr>
            <a:stCxn id="19" idx="3"/>
            <a:endCxn id="20" idx="1"/>
          </p:cNvCxnSpPr>
          <p:nvPr/>
        </p:nvCxnSpPr>
        <p:spPr>
          <a:xfrm flipV="1">
            <a:off x="3775075" y="6065520"/>
            <a:ext cx="4998085" cy="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932555" y="5553075"/>
            <a:ext cx="1994535" cy="306705"/>
          </a:xfrm>
          <a:prstGeom prst="rect">
            <a:avLst/>
          </a:prstGeom>
          <a:noFill/>
        </p:spPr>
        <p:txBody>
          <a:bodyPr wrap="square" rtlCol="0">
            <a:spAutoFit/>
          </a:bodyPr>
          <a:p>
            <a:r>
              <a:rPr lang="en-US">
                <a:solidFill>
                  <a:srgbClr val="FF0000"/>
                </a:solidFill>
              </a:rPr>
              <a:t>Reducing by 23.5M</a:t>
            </a:r>
            <a:endParaRPr lang="en-US">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0" y="635635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pic>
        <p:nvPicPr>
          <p:cNvPr id="5" name="Picture 4"/>
          <p:cNvPicPr>
            <a:picLocks noChangeAspect="1"/>
          </p:cNvPicPr>
          <p:nvPr>
            <p:custDataLst>
              <p:tags r:id="rId1"/>
            </p:custDataLst>
          </p:nvPr>
        </p:nvPicPr>
        <p:blipFill>
          <a:blip r:embed="rId2"/>
          <a:stretch>
            <a:fillRect/>
          </a:stretch>
        </p:blipFill>
        <p:spPr>
          <a:xfrm>
            <a:off x="2973705" y="470535"/>
            <a:ext cx="975360" cy="97536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4265930" y="470535"/>
            <a:ext cx="975360" cy="975360"/>
          </a:xfrm>
          <a:prstGeom prst="rect">
            <a:avLst/>
          </a:prstGeom>
        </p:spPr>
      </p:pic>
      <p:pic>
        <p:nvPicPr>
          <p:cNvPr id="8" name="Picture 7"/>
          <p:cNvPicPr>
            <a:picLocks noChangeAspect="1"/>
          </p:cNvPicPr>
          <p:nvPr>
            <p:custDataLst>
              <p:tags r:id="rId5"/>
            </p:custDataLst>
          </p:nvPr>
        </p:nvPicPr>
        <p:blipFill>
          <a:blip r:embed="rId6"/>
          <a:stretch>
            <a:fillRect/>
          </a:stretch>
        </p:blipFill>
        <p:spPr>
          <a:xfrm>
            <a:off x="5629910" y="470535"/>
            <a:ext cx="975360" cy="975360"/>
          </a:xfrm>
          <a:prstGeom prst="rect">
            <a:avLst/>
          </a:prstGeom>
        </p:spPr>
      </p:pic>
      <p:pic>
        <p:nvPicPr>
          <p:cNvPr id="11" name="Picture 10"/>
          <p:cNvPicPr>
            <a:picLocks noChangeAspect="1"/>
          </p:cNvPicPr>
          <p:nvPr>
            <p:custDataLst>
              <p:tags r:id="rId7"/>
            </p:custDataLst>
          </p:nvPr>
        </p:nvPicPr>
        <p:blipFill>
          <a:blip r:embed="rId8"/>
          <a:stretch>
            <a:fillRect/>
          </a:stretch>
        </p:blipFill>
        <p:spPr>
          <a:xfrm>
            <a:off x="6993890" y="470535"/>
            <a:ext cx="975360" cy="975360"/>
          </a:xfrm>
          <a:prstGeom prst="rect">
            <a:avLst/>
          </a:prstGeom>
        </p:spPr>
      </p:pic>
      <p:pic>
        <p:nvPicPr>
          <p:cNvPr id="13" name="Picture 12"/>
          <p:cNvPicPr>
            <a:picLocks noChangeAspect="1"/>
          </p:cNvPicPr>
          <p:nvPr>
            <p:custDataLst>
              <p:tags r:id="rId9"/>
            </p:custDataLst>
          </p:nvPr>
        </p:nvPicPr>
        <p:blipFill>
          <a:blip r:embed="rId10"/>
          <a:stretch>
            <a:fillRect/>
          </a:stretch>
        </p:blipFill>
        <p:spPr>
          <a:xfrm>
            <a:off x="8357870" y="470535"/>
            <a:ext cx="975360" cy="975360"/>
          </a:xfrm>
          <a:prstGeom prst="rect">
            <a:avLst/>
          </a:prstGeom>
        </p:spPr>
      </p:pic>
      <p:pic>
        <p:nvPicPr>
          <p:cNvPr id="14" name="Picture 13"/>
          <p:cNvPicPr>
            <a:picLocks noChangeAspect="1"/>
          </p:cNvPicPr>
          <p:nvPr>
            <p:custDataLst>
              <p:tags r:id="rId11"/>
            </p:custDataLst>
          </p:nvPr>
        </p:nvPicPr>
        <p:blipFill>
          <a:blip r:embed="rId12"/>
          <a:stretch>
            <a:fillRect/>
          </a:stretch>
        </p:blipFill>
        <p:spPr>
          <a:xfrm>
            <a:off x="9721850" y="470535"/>
            <a:ext cx="975360" cy="975360"/>
          </a:xfrm>
          <a:prstGeom prst="rect">
            <a:avLst/>
          </a:prstGeom>
        </p:spPr>
      </p:pic>
      <p:pic>
        <p:nvPicPr>
          <p:cNvPr id="15" name="Picture 14"/>
          <p:cNvPicPr>
            <a:picLocks noChangeAspect="1"/>
          </p:cNvPicPr>
          <p:nvPr>
            <p:custDataLst>
              <p:tags r:id="rId13"/>
            </p:custDataLst>
          </p:nvPr>
        </p:nvPicPr>
        <p:blipFill>
          <a:blip r:embed="rId14"/>
          <a:stretch>
            <a:fillRect/>
          </a:stretch>
        </p:blipFill>
        <p:spPr>
          <a:xfrm>
            <a:off x="11085830" y="470535"/>
            <a:ext cx="975360" cy="975360"/>
          </a:xfrm>
          <a:prstGeom prst="rect">
            <a:avLst/>
          </a:prstGeom>
        </p:spPr>
      </p:pic>
      <p:sp>
        <p:nvSpPr>
          <p:cNvPr id="19" name="Text Box 18"/>
          <p:cNvSpPr txBox="1"/>
          <p:nvPr/>
        </p:nvSpPr>
        <p:spPr>
          <a:xfrm>
            <a:off x="313690" y="850265"/>
            <a:ext cx="2218055" cy="521970"/>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Overlapping 5G &amp; 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pic>
        <p:nvPicPr>
          <p:cNvPr id="20" name="Picture 19"/>
          <p:cNvPicPr>
            <a:picLocks noChangeAspect="1"/>
          </p:cNvPicPr>
          <p:nvPr>
            <p:custDataLst>
              <p:tags r:id="rId15"/>
            </p:custDataLst>
          </p:nvPr>
        </p:nvPicPr>
        <p:blipFill>
          <a:blip r:embed="rId16"/>
          <a:stretch>
            <a:fillRect/>
          </a:stretch>
        </p:blipFill>
        <p:spPr>
          <a:xfrm>
            <a:off x="2954655" y="1490345"/>
            <a:ext cx="975360" cy="975360"/>
          </a:xfrm>
          <a:prstGeom prst="rect">
            <a:avLst/>
          </a:prstGeom>
        </p:spPr>
      </p:pic>
      <p:pic>
        <p:nvPicPr>
          <p:cNvPr id="21" name="Picture 20"/>
          <p:cNvPicPr>
            <a:picLocks noChangeAspect="1"/>
          </p:cNvPicPr>
          <p:nvPr>
            <p:custDataLst>
              <p:tags r:id="rId17"/>
            </p:custDataLst>
          </p:nvPr>
        </p:nvPicPr>
        <p:blipFill>
          <a:blip r:embed="rId18"/>
          <a:stretch>
            <a:fillRect/>
          </a:stretch>
        </p:blipFill>
        <p:spPr>
          <a:xfrm>
            <a:off x="4267835" y="1517650"/>
            <a:ext cx="975360" cy="975360"/>
          </a:xfrm>
          <a:prstGeom prst="rect">
            <a:avLst/>
          </a:prstGeom>
        </p:spPr>
      </p:pic>
      <p:pic>
        <p:nvPicPr>
          <p:cNvPr id="22" name="Picture 21"/>
          <p:cNvPicPr>
            <a:picLocks noChangeAspect="1"/>
          </p:cNvPicPr>
          <p:nvPr>
            <p:custDataLst>
              <p:tags r:id="rId19"/>
            </p:custDataLst>
          </p:nvPr>
        </p:nvPicPr>
        <p:blipFill>
          <a:blip r:embed="rId20"/>
          <a:stretch>
            <a:fillRect/>
          </a:stretch>
        </p:blipFill>
        <p:spPr>
          <a:xfrm>
            <a:off x="5631815" y="1517650"/>
            <a:ext cx="975360" cy="975360"/>
          </a:xfrm>
          <a:prstGeom prst="rect">
            <a:avLst/>
          </a:prstGeom>
        </p:spPr>
      </p:pic>
      <p:pic>
        <p:nvPicPr>
          <p:cNvPr id="23" name="Picture 22"/>
          <p:cNvPicPr>
            <a:picLocks noChangeAspect="1"/>
          </p:cNvPicPr>
          <p:nvPr>
            <p:custDataLst>
              <p:tags r:id="rId21"/>
            </p:custDataLst>
          </p:nvPr>
        </p:nvPicPr>
        <p:blipFill>
          <a:blip r:embed="rId22"/>
          <a:stretch>
            <a:fillRect/>
          </a:stretch>
        </p:blipFill>
        <p:spPr>
          <a:xfrm>
            <a:off x="6974205" y="1489710"/>
            <a:ext cx="975360" cy="975360"/>
          </a:xfrm>
          <a:prstGeom prst="rect">
            <a:avLst/>
          </a:prstGeom>
        </p:spPr>
      </p:pic>
      <p:pic>
        <p:nvPicPr>
          <p:cNvPr id="24" name="Picture 23"/>
          <p:cNvPicPr>
            <a:picLocks noChangeAspect="1"/>
          </p:cNvPicPr>
          <p:nvPr>
            <p:custDataLst>
              <p:tags r:id="rId23"/>
            </p:custDataLst>
          </p:nvPr>
        </p:nvPicPr>
        <p:blipFill>
          <a:blip r:embed="rId24"/>
          <a:stretch>
            <a:fillRect/>
          </a:stretch>
        </p:blipFill>
        <p:spPr>
          <a:xfrm>
            <a:off x="8359775" y="1517650"/>
            <a:ext cx="975360" cy="975360"/>
          </a:xfrm>
          <a:prstGeom prst="rect">
            <a:avLst/>
          </a:prstGeom>
        </p:spPr>
      </p:pic>
      <p:pic>
        <p:nvPicPr>
          <p:cNvPr id="25" name="Picture 24"/>
          <p:cNvPicPr>
            <a:picLocks noChangeAspect="1"/>
          </p:cNvPicPr>
          <p:nvPr>
            <p:custDataLst>
              <p:tags r:id="rId25"/>
            </p:custDataLst>
          </p:nvPr>
        </p:nvPicPr>
        <p:blipFill>
          <a:blip r:embed="rId26"/>
          <a:stretch>
            <a:fillRect/>
          </a:stretch>
        </p:blipFill>
        <p:spPr>
          <a:xfrm>
            <a:off x="9721850" y="1517650"/>
            <a:ext cx="975360" cy="975360"/>
          </a:xfrm>
          <a:prstGeom prst="rect">
            <a:avLst/>
          </a:prstGeom>
        </p:spPr>
      </p:pic>
      <p:pic>
        <p:nvPicPr>
          <p:cNvPr id="26" name="Picture 25"/>
          <p:cNvPicPr>
            <a:picLocks noChangeAspect="1"/>
          </p:cNvPicPr>
          <p:nvPr>
            <p:custDataLst>
              <p:tags r:id="rId27"/>
            </p:custDataLst>
          </p:nvPr>
        </p:nvPicPr>
        <p:blipFill>
          <a:blip r:embed="rId28"/>
          <a:stretch>
            <a:fillRect/>
          </a:stretch>
        </p:blipFill>
        <p:spPr>
          <a:xfrm>
            <a:off x="11087735" y="1517650"/>
            <a:ext cx="975360" cy="975360"/>
          </a:xfrm>
          <a:prstGeom prst="rect">
            <a:avLst/>
          </a:prstGeom>
        </p:spPr>
      </p:pic>
      <p:pic>
        <p:nvPicPr>
          <p:cNvPr id="28" name="Picture 27"/>
          <p:cNvPicPr>
            <a:picLocks noChangeAspect="1"/>
          </p:cNvPicPr>
          <p:nvPr>
            <p:custDataLst>
              <p:tags r:id="rId29"/>
            </p:custDataLst>
          </p:nvPr>
        </p:nvPicPr>
        <p:blipFill>
          <a:blip r:embed="rId30"/>
          <a:stretch>
            <a:fillRect/>
          </a:stretch>
        </p:blipFill>
        <p:spPr>
          <a:xfrm>
            <a:off x="2952750" y="2564765"/>
            <a:ext cx="975360" cy="975360"/>
          </a:xfrm>
          <a:prstGeom prst="rect">
            <a:avLst/>
          </a:prstGeom>
        </p:spPr>
      </p:pic>
      <p:pic>
        <p:nvPicPr>
          <p:cNvPr id="29" name="Picture 28"/>
          <p:cNvPicPr>
            <a:picLocks noChangeAspect="1"/>
          </p:cNvPicPr>
          <p:nvPr>
            <p:custDataLst>
              <p:tags r:id="rId31"/>
            </p:custDataLst>
          </p:nvPr>
        </p:nvPicPr>
        <p:blipFill>
          <a:blip r:embed="rId32"/>
          <a:stretch>
            <a:fillRect/>
          </a:stretch>
        </p:blipFill>
        <p:spPr>
          <a:xfrm>
            <a:off x="4265930" y="2564765"/>
            <a:ext cx="975360" cy="975360"/>
          </a:xfrm>
          <a:prstGeom prst="rect">
            <a:avLst/>
          </a:prstGeom>
        </p:spPr>
      </p:pic>
      <p:pic>
        <p:nvPicPr>
          <p:cNvPr id="30" name="Picture 29"/>
          <p:cNvPicPr>
            <a:picLocks noChangeAspect="1"/>
          </p:cNvPicPr>
          <p:nvPr>
            <p:custDataLst>
              <p:tags r:id="rId33"/>
            </p:custDataLst>
          </p:nvPr>
        </p:nvPicPr>
        <p:blipFill>
          <a:blip r:embed="rId34"/>
          <a:stretch>
            <a:fillRect/>
          </a:stretch>
        </p:blipFill>
        <p:spPr>
          <a:xfrm>
            <a:off x="5629910" y="2593340"/>
            <a:ext cx="975360" cy="975360"/>
          </a:xfrm>
          <a:prstGeom prst="rect">
            <a:avLst/>
          </a:prstGeom>
        </p:spPr>
      </p:pic>
      <p:pic>
        <p:nvPicPr>
          <p:cNvPr id="31" name="Picture 30"/>
          <p:cNvPicPr>
            <a:picLocks noChangeAspect="1"/>
          </p:cNvPicPr>
          <p:nvPr>
            <p:custDataLst>
              <p:tags r:id="rId35"/>
            </p:custDataLst>
          </p:nvPr>
        </p:nvPicPr>
        <p:blipFill>
          <a:blip r:embed="rId36"/>
          <a:stretch>
            <a:fillRect/>
          </a:stretch>
        </p:blipFill>
        <p:spPr>
          <a:xfrm>
            <a:off x="6993890" y="2565400"/>
            <a:ext cx="975360" cy="975360"/>
          </a:xfrm>
          <a:prstGeom prst="rect">
            <a:avLst/>
          </a:prstGeom>
        </p:spPr>
      </p:pic>
      <p:pic>
        <p:nvPicPr>
          <p:cNvPr id="32" name="Picture 31"/>
          <p:cNvPicPr>
            <a:picLocks noChangeAspect="1"/>
          </p:cNvPicPr>
          <p:nvPr>
            <p:custDataLst>
              <p:tags r:id="rId37"/>
            </p:custDataLst>
          </p:nvPr>
        </p:nvPicPr>
        <p:blipFill>
          <a:blip r:embed="rId38"/>
          <a:stretch>
            <a:fillRect/>
          </a:stretch>
        </p:blipFill>
        <p:spPr>
          <a:xfrm>
            <a:off x="8357870" y="2565400"/>
            <a:ext cx="975360" cy="975360"/>
          </a:xfrm>
          <a:prstGeom prst="rect">
            <a:avLst/>
          </a:prstGeom>
        </p:spPr>
      </p:pic>
      <p:pic>
        <p:nvPicPr>
          <p:cNvPr id="33" name="Picture 32"/>
          <p:cNvPicPr>
            <a:picLocks noChangeAspect="1"/>
          </p:cNvPicPr>
          <p:nvPr>
            <p:custDataLst>
              <p:tags r:id="rId39"/>
            </p:custDataLst>
          </p:nvPr>
        </p:nvPicPr>
        <p:blipFill>
          <a:blip r:embed="rId40"/>
          <a:stretch>
            <a:fillRect/>
          </a:stretch>
        </p:blipFill>
        <p:spPr>
          <a:xfrm>
            <a:off x="9721850" y="2564765"/>
            <a:ext cx="975360" cy="975360"/>
          </a:xfrm>
          <a:prstGeom prst="rect">
            <a:avLst/>
          </a:prstGeom>
        </p:spPr>
      </p:pic>
      <p:pic>
        <p:nvPicPr>
          <p:cNvPr id="34" name="Picture 33"/>
          <p:cNvPicPr>
            <a:picLocks noChangeAspect="1"/>
          </p:cNvPicPr>
          <p:nvPr>
            <p:custDataLst>
              <p:tags r:id="rId41"/>
            </p:custDataLst>
          </p:nvPr>
        </p:nvPicPr>
        <p:blipFill>
          <a:blip r:embed="rId42"/>
          <a:stretch>
            <a:fillRect/>
          </a:stretch>
        </p:blipFill>
        <p:spPr>
          <a:xfrm>
            <a:off x="11085830" y="2564765"/>
            <a:ext cx="975360" cy="975360"/>
          </a:xfrm>
          <a:prstGeom prst="rect">
            <a:avLst/>
          </a:prstGeom>
        </p:spPr>
      </p:pic>
      <p:sp>
        <p:nvSpPr>
          <p:cNvPr id="36" name="Text Box 35"/>
          <p:cNvSpPr txBox="1"/>
          <p:nvPr/>
        </p:nvSpPr>
        <p:spPr>
          <a:xfrm>
            <a:off x="318770" y="1823720"/>
            <a:ext cx="219837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5G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7" name="Text Box 36"/>
          <p:cNvSpPr txBox="1"/>
          <p:nvPr/>
        </p:nvSpPr>
        <p:spPr>
          <a:xfrm>
            <a:off x="318770" y="2800985"/>
            <a:ext cx="227838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8" name="Text Box 37"/>
          <p:cNvSpPr txBox="1"/>
          <p:nvPr/>
        </p:nvSpPr>
        <p:spPr>
          <a:xfrm>
            <a:off x="3077845" y="3568700"/>
            <a:ext cx="652780" cy="306705"/>
          </a:xfrm>
          <a:prstGeom prst="rect">
            <a:avLst/>
          </a:prstGeom>
          <a:noFill/>
        </p:spPr>
        <p:txBody>
          <a:bodyPr wrap="square" rtlCol="0">
            <a:spAutoFit/>
          </a:bodyPr>
          <a:p>
            <a:r>
              <a:rPr lang="en-US" b="1">
                <a:solidFill>
                  <a:srgbClr val="FF0000"/>
                </a:solidFill>
              </a:rPr>
              <a:t>0 dB</a:t>
            </a:r>
            <a:endParaRPr lang="en-US" b="1">
              <a:solidFill>
                <a:srgbClr val="FF0000"/>
              </a:solidFill>
            </a:endParaRPr>
          </a:p>
        </p:txBody>
      </p:sp>
      <p:sp>
        <p:nvSpPr>
          <p:cNvPr id="39" name="Text Box 38"/>
          <p:cNvSpPr txBox="1"/>
          <p:nvPr/>
        </p:nvSpPr>
        <p:spPr>
          <a:xfrm>
            <a:off x="4370070" y="3568700"/>
            <a:ext cx="652780"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40" name="Text Box 39"/>
          <p:cNvSpPr txBox="1"/>
          <p:nvPr/>
        </p:nvSpPr>
        <p:spPr>
          <a:xfrm>
            <a:off x="5784215" y="3568700"/>
            <a:ext cx="763905" cy="306705"/>
          </a:xfrm>
          <a:prstGeom prst="rect">
            <a:avLst/>
          </a:prstGeom>
          <a:noFill/>
        </p:spPr>
        <p:txBody>
          <a:bodyPr wrap="square" rtlCol="0">
            <a:spAutoFit/>
          </a:bodyPr>
          <a:p>
            <a:r>
              <a:rPr lang="en-US" b="1">
                <a:solidFill>
                  <a:srgbClr val="FF0000"/>
                </a:solidFill>
              </a:rPr>
              <a:t>10 dB</a:t>
            </a:r>
            <a:endParaRPr lang="en-US" b="1">
              <a:solidFill>
                <a:srgbClr val="FF0000"/>
              </a:solidFill>
            </a:endParaRPr>
          </a:p>
        </p:txBody>
      </p:sp>
      <p:sp>
        <p:nvSpPr>
          <p:cNvPr id="41" name="Text Box 40"/>
          <p:cNvSpPr txBox="1"/>
          <p:nvPr/>
        </p:nvSpPr>
        <p:spPr>
          <a:xfrm>
            <a:off x="7076440" y="3568700"/>
            <a:ext cx="775335"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42" name="Text Box 41"/>
          <p:cNvSpPr txBox="1"/>
          <p:nvPr/>
        </p:nvSpPr>
        <p:spPr>
          <a:xfrm>
            <a:off x="8490585" y="3568700"/>
            <a:ext cx="748030" cy="306705"/>
          </a:xfrm>
          <a:prstGeom prst="rect">
            <a:avLst/>
          </a:prstGeom>
          <a:noFill/>
        </p:spPr>
        <p:txBody>
          <a:bodyPr wrap="square" rtlCol="0">
            <a:spAutoFit/>
          </a:bodyPr>
          <a:p>
            <a:r>
              <a:rPr lang="en-US" b="1">
                <a:solidFill>
                  <a:srgbClr val="FF0000"/>
                </a:solidFill>
              </a:rPr>
              <a:t>20 dB</a:t>
            </a:r>
            <a:endParaRPr lang="en-US" b="1">
              <a:solidFill>
                <a:srgbClr val="FF0000"/>
              </a:solidFill>
            </a:endParaRPr>
          </a:p>
        </p:txBody>
      </p:sp>
      <p:sp>
        <p:nvSpPr>
          <p:cNvPr id="43" name="Text Box 42"/>
          <p:cNvSpPr txBox="1"/>
          <p:nvPr/>
        </p:nvSpPr>
        <p:spPr>
          <a:xfrm>
            <a:off x="9782810" y="3568700"/>
            <a:ext cx="854075" cy="306705"/>
          </a:xfrm>
          <a:prstGeom prst="rect">
            <a:avLst/>
          </a:prstGeom>
          <a:noFill/>
        </p:spPr>
        <p:txBody>
          <a:bodyPr wrap="square" rtlCol="0">
            <a:spAutoFit/>
          </a:bodyPr>
          <a:p>
            <a:r>
              <a:rPr lang="en-US" b="1">
                <a:solidFill>
                  <a:srgbClr val="FF0000"/>
                </a:solidFill>
              </a:rPr>
              <a:t>25 dB</a:t>
            </a:r>
            <a:endParaRPr lang="en-US" b="1">
              <a:solidFill>
                <a:srgbClr val="FF0000"/>
              </a:solidFill>
            </a:endParaRPr>
          </a:p>
        </p:txBody>
      </p:sp>
      <p:sp>
        <p:nvSpPr>
          <p:cNvPr id="44" name="Text Box 43"/>
          <p:cNvSpPr txBox="1"/>
          <p:nvPr/>
        </p:nvSpPr>
        <p:spPr>
          <a:xfrm>
            <a:off x="11196955" y="3568700"/>
            <a:ext cx="840105"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60" name="Text Box 59"/>
          <p:cNvSpPr txBox="1"/>
          <p:nvPr/>
        </p:nvSpPr>
        <p:spPr>
          <a:xfrm>
            <a:off x="19685" y="429895"/>
            <a:ext cx="3317875" cy="337185"/>
          </a:xfrm>
          <a:prstGeom prst="rect">
            <a:avLst/>
          </a:prstGeom>
          <a:noFill/>
        </p:spPr>
        <p:txBody>
          <a:bodyPr wrap="square" rtlCol="0">
            <a:spAutoFit/>
          </a:bodyPr>
          <a:p>
            <a:r>
              <a:rPr lang="en-US" sz="1600" b="1"/>
              <a:t>Dataset Information</a:t>
            </a:r>
            <a:endParaRPr lang="en-US" sz="1600" b="1"/>
          </a:p>
        </p:txBody>
      </p:sp>
      <p:graphicFrame>
        <p:nvGraphicFramePr>
          <p:cNvPr id="61" name="Table 60"/>
          <p:cNvGraphicFramePr/>
          <p:nvPr/>
        </p:nvGraphicFramePr>
        <p:xfrm>
          <a:off x="1828800" y="4511675"/>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62" name="Text Box 61"/>
          <p:cNvSpPr txBox="1"/>
          <p:nvPr/>
        </p:nvSpPr>
        <p:spPr>
          <a:xfrm>
            <a:off x="1828800" y="4112895"/>
            <a:ext cx="3034030" cy="398780"/>
          </a:xfrm>
          <a:prstGeom prst="rect">
            <a:avLst/>
          </a:prstGeom>
          <a:noFill/>
        </p:spPr>
        <p:txBody>
          <a:bodyPr wrap="square" rtlCol="0">
            <a:spAutoFit/>
          </a:bodyPr>
          <a:p>
            <a:r>
              <a:rPr lang="en-US" sz="2000"/>
              <a:t>Dataset information</a:t>
            </a:r>
            <a:endParaRPr lang="en-US" sz="2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3" name="Picture 12"/>
          <p:cNvPicPr/>
          <p:nvPr/>
        </p:nvPicPr>
        <p:blipFill>
          <a:blip r:embed="rId1"/>
        </p:blipFill>
        <p:spPr>
          <a:xfrm>
            <a:off x="10593705" y="429895"/>
            <a:ext cx="1598295" cy="836295"/>
          </a:xfrm>
          <a:prstGeom prst="rect">
            <a:avLst/>
          </a:prstGeom>
        </p:spPr>
      </p:pic>
      <p:sp>
        <p:nvSpPr>
          <p:cNvPr id="7" name="Text Box 6"/>
          <p:cNvSpPr txBox="1"/>
          <p:nvPr/>
        </p:nvSpPr>
        <p:spPr>
          <a:xfrm>
            <a:off x="7178040" y="3508375"/>
            <a:ext cx="4593590" cy="1168400"/>
          </a:xfrm>
          <a:prstGeom prst="rect">
            <a:avLst/>
          </a:prstGeom>
          <a:noFill/>
        </p:spPr>
        <p:txBody>
          <a:bodyPr wrap="square" rtlCol="0">
            <a:spAutoFit/>
          </a:bodyPr>
          <a:p>
            <a:pPr algn="ctr"/>
            <a:r>
              <a:rPr lang="en-US">
                <a:solidFill>
                  <a:srgbClr val="FF0000"/>
                </a:solidFill>
              </a:rPr>
              <a:t>In term of evaluation, we use Matlab to train and evaluate the deep learning networks. On the other hand, the datasets are generated from 5G &amp; LTE tool box, which help our simulate real 5G &amp; LTE signals under various noise density (difference SNR)</a:t>
            </a:r>
            <a:endParaRPr lang="en-US">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
        <p:nvSpPr>
          <p:cNvPr id="15" name="Oval 14"/>
          <p:cNvSpPr/>
          <p:nvPr/>
        </p:nvSpPr>
        <p:spPr>
          <a:xfrm>
            <a:off x="1800860" y="3008630"/>
            <a:ext cx="1669415" cy="2209165"/>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6" name="Text Box 15"/>
          <p:cNvSpPr txBox="1"/>
          <p:nvPr/>
        </p:nvSpPr>
        <p:spPr>
          <a:xfrm>
            <a:off x="6929755" y="5217795"/>
            <a:ext cx="4818380" cy="521970"/>
          </a:xfrm>
          <a:prstGeom prst="rect">
            <a:avLst/>
          </a:prstGeom>
          <a:noFill/>
        </p:spPr>
        <p:txBody>
          <a:bodyPr wrap="square" rtlCol="0">
            <a:spAutoFit/>
          </a:bodyPr>
          <a:p>
            <a:r>
              <a:rPr lang="en-US">
                <a:solidFill>
                  <a:srgbClr val="FF0000"/>
                </a:solidFill>
              </a:rPr>
              <a:t>We divide dataset into 80% for training, 10% for validation, and 10% for testing from 1,500 images </a:t>
            </a:r>
            <a:r>
              <a:rPr lang="en-US">
                <a:solidFill>
                  <a:srgbClr val="FF0000"/>
                </a:solidFill>
                <a:sym typeface="+mn-ea"/>
              </a:rPr>
              <a:t>ramdomly</a:t>
            </a:r>
            <a:r>
              <a:rPr lang="en-US">
                <a:solidFill>
                  <a:srgbClr val="FF0000"/>
                </a:solidFill>
              </a:rPr>
              <a:t>.</a:t>
            </a:r>
            <a:endParaRPr lang="en-US">
              <a:solidFill>
                <a:srgbClr val="FF0000"/>
              </a:solidFill>
            </a:endParaRPr>
          </a:p>
        </p:txBody>
      </p:sp>
      <p:cxnSp>
        <p:nvCxnSpPr>
          <p:cNvPr id="17" name="Straight Arrow Connector 16"/>
          <p:cNvCxnSpPr/>
          <p:nvPr/>
        </p:nvCxnSpPr>
        <p:spPr>
          <a:xfrm flipH="1" flipV="1">
            <a:off x="3225800" y="4894580"/>
            <a:ext cx="3703955" cy="5842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3" name="Picture 12"/>
          <p:cNvPicPr/>
          <p:nvPr/>
        </p:nvPicPr>
        <p:blipFill>
          <a:blip r:embed="rId1"/>
        </p:blipFill>
        <p:spPr>
          <a:xfrm>
            <a:off x="10593705" y="429895"/>
            <a:ext cx="1598295" cy="8362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327850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521970"/>
          </a:xfrm>
          <a:prstGeom prst="rect">
            <a:avLst/>
          </a:prstGeom>
          <a:noFill/>
        </p:spPr>
        <p:txBody>
          <a:bodyPr wrap="square" rtlCol="0">
            <a:spAutoFit/>
          </a:bodyPr>
          <a:p>
            <a:r>
              <a:rPr lang="en-US">
                <a:solidFill>
                  <a:srgbClr val="FF0000"/>
                </a:solidFill>
              </a:rPr>
              <a:t>The image sizes are reduce to 128x128 that requires lower memory resource.</a:t>
            </a:r>
            <a:endParaRPr lang="en-US">
              <a:solidFill>
                <a:srgbClr val="FF0000"/>
              </a:solidFill>
            </a:endParaRPr>
          </a:p>
        </p:txBody>
      </p:sp>
      <p:cxnSp>
        <p:nvCxnSpPr>
          <p:cNvPr id="19" name="Straight Arrow Connector 18"/>
          <p:cNvCxnSpPr>
            <a:stCxn id="18" idx="1"/>
            <a:endCxn id="15" idx="5"/>
          </p:cNvCxnSpPr>
          <p:nvPr/>
        </p:nvCxnSpPr>
        <p:spPr>
          <a:xfrm flipH="1" flipV="1">
            <a:off x="4455160" y="4759960"/>
            <a:ext cx="2474595" cy="7188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93705" y="429895"/>
            <a:ext cx="1598295" cy="836295"/>
          </a:xfrm>
          <a:prstGeom prst="rect">
            <a:avLst/>
          </a:prstGeom>
        </p:spPr>
      </p:pic>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749300" y="1999615"/>
            <a:ext cx="3803015" cy="2858770"/>
          </a:xfrm>
          <a:prstGeom prst="rect">
            <a:avLst/>
          </a:prstGeom>
          <a:noFill/>
        </p:spPr>
        <p:txBody>
          <a:bodyPr wrap="square" rtlCol="0">
            <a:noAutofit/>
          </a:bodyPr>
          <a:p>
            <a:pPr marL="342900" indent="-342900">
              <a:buFont typeface="+mj-lt"/>
              <a:buAutoNum type="arabicPeriod"/>
            </a:pPr>
            <a:r>
              <a:rPr lang="en-US" sz="2800"/>
              <a:t>Introduction</a:t>
            </a:r>
            <a:endParaRPr lang="en-US" sz="2800"/>
          </a:p>
          <a:p>
            <a:pPr marL="342900" indent="-342900">
              <a:buFont typeface="+mj-lt"/>
              <a:buAutoNum type="arabicPeriod"/>
            </a:pPr>
            <a:r>
              <a:rPr lang="en-US" sz="2800"/>
              <a:t>Contribution </a:t>
            </a:r>
            <a:endParaRPr lang="en-US" sz="2800"/>
          </a:p>
          <a:p>
            <a:pPr marL="342900" indent="-342900">
              <a:buFont typeface="+mj-lt"/>
              <a:buAutoNum type="arabicPeriod"/>
            </a:pPr>
            <a:r>
              <a:rPr lang="en-US" sz="2800"/>
              <a:t>Methology</a:t>
            </a:r>
            <a:endParaRPr lang="en-US" sz="2800"/>
          </a:p>
          <a:p>
            <a:pPr marL="342900" indent="-342900">
              <a:buFont typeface="+mj-lt"/>
              <a:buAutoNum type="arabicPeriod"/>
            </a:pPr>
            <a:r>
              <a:rPr lang="en-US" sz="2800"/>
              <a:t>Proposal model</a:t>
            </a:r>
            <a:endParaRPr lang="en-US" sz="2800"/>
          </a:p>
          <a:p>
            <a:pPr marL="342900" indent="-342900">
              <a:buFont typeface="+mj-lt"/>
              <a:buAutoNum type="arabicPeriod"/>
            </a:pPr>
            <a:r>
              <a:rPr lang="en-US" sz="2800"/>
              <a:t>Evaluation result</a:t>
            </a:r>
            <a:endParaRPr lang="en-US" sz="2800"/>
          </a:p>
          <a:p>
            <a:pPr marL="342900" indent="-342900">
              <a:buFont typeface="+mj-lt"/>
              <a:buAutoNum type="arabicPeriod"/>
            </a:pPr>
            <a:r>
              <a:rPr lang="en-US" sz="2800"/>
              <a:t>Conclusion</a:t>
            </a:r>
            <a:endParaRPr lang="en-US" sz="2800"/>
          </a:p>
          <a:p>
            <a:pPr marL="342900" indent="-342900">
              <a:buFont typeface="+mj-lt"/>
              <a:buAutoNum type="arabicPeriod"/>
            </a:pPr>
            <a:endParaRPr lang="en-US" sz="2800"/>
          </a:p>
        </p:txBody>
      </p:sp>
      <p:sp>
        <p:nvSpPr>
          <p:cNvPr id="5" name="Text Box 4"/>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7" name="Text Box 6"/>
          <p:cNvSpPr txBox="1"/>
          <p:nvPr/>
        </p:nvSpPr>
        <p:spPr>
          <a:xfrm>
            <a:off x="0" y="30480"/>
            <a:ext cx="2447290" cy="337185"/>
          </a:xfrm>
          <a:prstGeom prst="rect">
            <a:avLst/>
          </a:prstGeom>
          <a:noFill/>
        </p:spPr>
        <p:txBody>
          <a:bodyPr wrap="square" rtlCol="0">
            <a:spAutoFit/>
          </a:bodyPr>
          <a:p>
            <a:r>
              <a:rPr lang="en-US" sz="1600"/>
              <a:t>Outline</a:t>
            </a:r>
            <a:endParaRPr lang="en-US" sz="1600"/>
          </a:p>
        </p:txBody>
      </p:sp>
      <p:pic>
        <p:nvPicPr>
          <p:cNvPr id="4" name="Picture 3"/>
          <p:cNvPicPr>
            <a:picLocks noChangeAspect="1"/>
          </p:cNvPicPr>
          <p:nvPr/>
        </p:nvPicPr>
        <p:blipFill>
          <a:blip r:embed="rId1"/>
          <a:stretch>
            <a:fillRect/>
          </a:stretch>
        </p:blipFill>
        <p:spPr>
          <a:xfrm>
            <a:off x="5225415" y="1574800"/>
            <a:ext cx="6309995" cy="3605530"/>
          </a:xfrm>
          <a:prstGeom prst="rect">
            <a:avLst/>
          </a:prstGeom>
          <a:effectLst>
            <a:softEdge rad="127000"/>
          </a:effectLst>
        </p:spPr>
      </p:pic>
      <p:cxnSp>
        <p:nvCxnSpPr>
          <p:cNvPr id="6" name="Straight Connector 5"/>
          <p:cNvCxnSpPr/>
          <p:nvPr/>
        </p:nvCxnSpPr>
        <p:spPr>
          <a:xfrm>
            <a:off x="19685" y="6356350"/>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62344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5. </a:t>
            </a:r>
            <a:r>
              <a:rPr lang="en-US" sz="1600">
                <a:sym typeface="+mn-ea"/>
              </a:rPr>
              <a:t>Evaluation result</a:t>
            </a:r>
            <a:endParaRPr lang="en-US" sz="1600"/>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455358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737235"/>
          </a:xfrm>
          <a:prstGeom prst="rect">
            <a:avLst/>
          </a:prstGeom>
          <a:noFill/>
        </p:spPr>
        <p:txBody>
          <a:bodyPr wrap="square" rtlCol="0">
            <a:spAutoFit/>
          </a:bodyPr>
          <a:p>
            <a:r>
              <a:rPr lang="en-US">
                <a:solidFill>
                  <a:srgbClr val="FF0000"/>
                </a:solidFill>
              </a:rPr>
              <a:t>We train the spectrogram signals with high noise density. It help our network can achive effectively prediction performance in the high noise communication environment.</a:t>
            </a:r>
            <a:endParaRPr lang="en-US">
              <a:solidFill>
                <a:srgbClr val="FF0000"/>
              </a:solidFill>
            </a:endParaRPr>
          </a:p>
        </p:txBody>
      </p:sp>
      <p:pic>
        <p:nvPicPr>
          <p:cNvPr id="20" name="Picture 19"/>
          <p:cNvPicPr/>
          <p:nvPr/>
        </p:nvPicPr>
        <p:blipFill>
          <a:blip r:embed="rId1"/>
        </p:blipFill>
        <p:spPr>
          <a:xfrm>
            <a:off x="10593705" y="429895"/>
            <a:ext cx="1598295" cy="836295"/>
          </a:xfrm>
          <a:prstGeom prst="rect">
            <a:avLst/>
          </a:prstGeom>
        </p:spPr>
      </p:pic>
      <p:cxnSp>
        <p:nvCxnSpPr>
          <p:cNvPr id="7" name="Straight Arrow Connector 6"/>
          <p:cNvCxnSpPr>
            <a:stCxn id="18" idx="1"/>
            <a:endCxn id="15" idx="4"/>
          </p:cNvCxnSpPr>
          <p:nvPr/>
        </p:nvCxnSpPr>
        <p:spPr>
          <a:xfrm flipH="1" flipV="1">
            <a:off x="5243195" y="5021580"/>
            <a:ext cx="1686560" cy="5651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45383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ectangles 6"/>
          <p:cNvSpPr/>
          <p:nvPr/>
        </p:nvSpPr>
        <p:spPr>
          <a:xfrm>
            <a:off x="5970270" y="1876425"/>
            <a:ext cx="4106545"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Text Box 7"/>
          <p:cNvSpPr txBox="1"/>
          <p:nvPr/>
        </p:nvSpPr>
        <p:spPr>
          <a:xfrm>
            <a:off x="2281555" y="485775"/>
            <a:ext cx="4064000" cy="306705"/>
          </a:xfrm>
          <a:prstGeom prst="rect">
            <a:avLst/>
          </a:prstGeom>
          <a:noFill/>
        </p:spPr>
        <p:txBody>
          <a:bodyPr wrap="square" rtlCol="0">
            <a:spAutoFit/>
          </a:bodyPr>
          <a:p>
            <a:r>
              <a:rPr lang="en-US">
                <a:solidFill>
                  <a:srgbClr val="FF0000"/>
                </a:solidFill>
              </a:rPr>
              <a:t>Reducing significant network’s parameters</a:t>
            </a:r>
            <a:endParaRPr lang="en-US">
              <a:solidFill>
                <a:srgbClr val="FF0000"/>
              </a:solidFill>
            </a:endParaRPr>
          </a:p>
        </p:txBody>
      </p:sp>
      <p:sp>
        <p:nvSpPr>
          <p:cNvPr id="11" name="Text Box 10"/>
          <p:cNvSpPr txBox="1"/>
          <p:nvPr/>
        </p:nvSpPr>
        <p:spPr>
          <a:xfrm>
            <a:off x="8396605" y="792480"/>
            <a:ext cx="4064000" cy="306705"/>
          </a:xfrm>
          <a:prstGeom prst="rect">
            <a:avLst/>
          </a:prstGeom>
          <a:noFill/>
        </p:spPr>
        <p:txBody>
          <a:bodyPr wrap="square" rtlCol="0">
            <a:spAutoFit/>
          </a:bodyPr>
          <a:p>
            <a:r>
              <a:rPr lang="en-US">
                <a:solidFill>
                  <a:srgbClr val="FF0000"/>
                </a:solidFill>
              </a:rPr>
              <a:t>Maintaining high prediction performance</a:t>
            </a:r>
            <a:endParaRPr lang="en-US">
              <a:solidFill>
                <a:srgbClr val="FF0000"/>
              </a:solidFill>
            </a:endParaRPr>
          </a:p>
        </p:txBody>
      </p:sp>
      <p:cxnSp>
        <p:nvCxnSpPr>
          <p:cNvPr id="13" name="Straight Arrow Connector 12"/>
          <p:cNvCxnSpPr>
            <a:stCxn id="8" idx="2"/>
          </p:cNvCxnSpPr>
          <p:nvPr/>
        </p:nvCxnSpPr>
        <p:spPr>
          <a:xfrm>
            <a:off x="4313555" y="792480"/>
            <a:ext cx="273685" cy="10077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1" idx="2"/>
          </p:cNvCxnSpPr>
          <p:nvPr/>
        </p:nvCxnSpPr>
        <p:spPr>
          <a:xfrm flipH="1">
            <a:off x="8749665" y="1099185"/>
            <a:ext cx="1678940" cy="6915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30480" y="49371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3018155" cy="368300"/>
          </a:xfrm>
          <a:prstGeom prst="rect">
            <a:avLst/>
          </a:prstGeom>
          <a:noFill/>
        </p:spPr>
        <p:txBody>
          <a:bodyPr wrap="square" rtlCol="0">
            <a:noAutofit/>
          </a:bodyPr>
          <a:p>
            <a:r>
              <a:rPr lang="en-US" sz="1600"/>
              <a:t>5. </a:t>
            </a:r>
            <a:r>
              <a:rPr lang="en-US" sz="1600">
                <a:sym typeface="+mn-ea"/>
              </a:rPr>
              <a:t>Evaluation result</a:t>
            </a:r>
            <a:endParaRPr lang="en-US" sz="1600"/>
          </a:p>
          <a:p>
            <a:endParaRPr lang="en-US" sz="1600"/>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4937125"/>
            <a:ext cx="1216215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31794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2579370" y="497205"/>
            <a:ext cx="7496175" cy="521970"/>
          </a:xfrm>
          <a:prstGeom prst="rect">
            <a:avLst/>
          </a:prstGeom>
          <a:noFill/>
        </p:spPr>
        <p:txBody>
          <a:bodyPr wrap="square" rtlCol="0">
            <a:spAutoFit/>
          </a:bodyPr>
          <a:p>
            <a:r>
              <a:rPr lang="en-US">
                <a:solidFill>
                  <a:srgbClr val="FF0000"/>
                </a:solidFill>
              </a:rPr>
              <a:t>The number of layers increase because we repacle normal convolution to depth-wise sparable convolution (depth-wise conv + point-wise conv)</a:t>
            </a:r>
            <a:endParaRPr lang="en-US">
              <a:solidFill>
                <a:srgbClr val="FF0000"/>
              </a:solidFill>
            </a:endParaRPr>
          </a:p>
        </p:txBody>
      </p:sp>
      <p:cxnSp>
        <p:nvCxnSpPr>
          <p:cNvPr id="8" name="Straight Arrow Connector 7"/>
          <p:cNvCxnSpPr/>
          <p:nvPr/>
        </p:nvCxnSpPr>
        <p:spPr>
          <a:xfrm>
            <a:off x="3497580" y="976630"/>
            <a:ext cx="0" cy="915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02221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a:t>
            </a:r>
            <a:r>
              <a:rPr lang="en-US" sz="1600">
                <a:sym typeface="+mn-ea"/>
              </a:rPr>
              <a:t>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5906770" y="718820"/>
            <a:ext cx="2818130" cy="2113915"/>
          </a:xfrm>
          <a:prstGeom prst="rect">
            <a:avLst/>
          </a:prstGeom>
        </p:spPr>
      </p:pic>
      <p:pic>
        <p:nvPicPr>
          <p:cNvPr id="7" name="Picture 6"/>
          <p:cNvPicPr>
            <a:picLocks noChangeAspect="1"/>
          </p:cNvPicPr>
          <p:nvPr/>
        </p:nvPicPr>
        <p:blipFill>
          <a:blip r:embed="rId2"/>
          <a:stretch>
            <a:fillRect/>
          </a:stretch>
        </p:blipFill>
        <p:spPr>
          <a:xfrm>
            <a:off x="8936990" y="718185"/>
            <a:ext cx="2727325" cy="2046605"/>
          </a:xfrm>
          <a:prstGeom prst="rect">
            <a:avLst/>
          </a:prstGeom>
        </p:spPr>
      </p:pic>
      <p:pic>
        <p:nvPicPr>
          <p:cNvPr id="8" name="Picture 7"/>
          <p:cNvPicPr>
            <a:picLocks noChangeAspect="1"/>
          </p:cNvPicPr>
          <p:nvPr/>
        </p:nvPicPr>
        <p:blipFill>
          <a:blip r:embed="rId3"/>
          <a:stretch>
            <a:fillRect/>
          </a:stretch>
        </p:blipFill>
        <p:spPr>
          <a:xfrm>
            <a:off x="5906770" y="2969895"/>
            <a:ext cx="2703830" cy="2028190"/>
          </a:xfrm>
          <a:prstGeom prst="rect">
            <a:avLst/>
          </a:prstGeom>
        </p:spPr>
      </p:pic>
      <p:pic>
        <p:nvPicPr>
          <p:cNvPr id="11" name="Picture 10"/>
          <p:cNvPicPr>
            <a:picLocks noChangeAspect="1"/>
          </p:cNvPicPr>
          <p:nvPr/>
        </p:nvPicPr>
        <p:blipFill>
          <a:blip r:embed="rId4"/>
          <a:stretch>
            <a:fillRect/>
          </a:stretch>
        </p:blipFill>
        <p:spPr>
          <a:xfrm>
            <a:off x="8999220" y="2969895"/>
            <a:ext cx="2665095" cy="1999615"/>
          </a:xfrm>
          <a:prstGeom prst="rect">
            <a:avLst/>
          </a:prstGeom>
        </p:spPr>
      </p:pic>
      <p:sp>
        <p:nvSpPr>
          <p:cNvPr id="13" name="Text Box 12"/>
          <p:cNvSpPr txBox="1"/>
          <p:nvPr/>
        </p:nvSpPr>
        <p:spPr>
          <a:xfrm>
            <a:off x="5713095" y="398780"/>
            <a:ext cx="6478905" cy="306705"/>
          </a:xfrm>
          <a:prstGeom prst="rect">
            <a:avLst/>
          </a:prstGeom>
          <a:noFill/>
        </p:spPr>
        <p:txBody>
          <a:bodyPr wrap="square" rtlCol="0">
            <a:spAutoFit/>
          </a:bodyPr>
          <a:p>
            <a:r>
              <a:rPr lang="en-US">
                <a:solidFill>
                  <a:srgbClr val="FF0000"/>
                </a:solidFill>
              </a:rPr>
              <a:t>Confusion matrix when evaluating SpecSenseNet under variable SNR ranges</a:t>
            </a:r>
            <a:endParaRPr lang="en-US">
              <a:solidFill>
                <a:srgbClr val="FF0000"/>
              </a:solidFill>
            </a:endParaRPr>
          </a:p>
        </p:txBody>
      </p:sp>
      <p:sp>
        <p:nvSpPr>
          <p:cNvPr id="15" name="Text Box 14"/>
          <p:cNvSpPr txBox="1"/>
          <p:nvPr/>
        </p:nvSpPr>
        <p:spPr>
          <a:xfrm>
            <a:off x="944880" y="493395"/>
            <a:ext cx="2785745" cy="306705"/>
          </a:xfrm>
          <a:prstGeom prst="rect">
            <a:avLst/>
          </a:prstGeom>
          <a:noFill/>
        </p:spPr>
        <p:txBody>
          <a:bodyPr wrap="square" rtlCol="0">
            <a:spAutoFit/>
          </a:bodyPr>
          <a:p>
            <a:r>
              <a:rPr lang="en-US">
                <a:solidFill>
                  <a:srgbClr val="FF0000"/>
                </a:solidFill>
              </a:rPr>
              <a:t>Comparision with other networks</a:t>
            </a:r>
            <a:endParaRPr lang="en-US">
              <a:solidFill>
                <a:srgbClr val="FF0000"/>
              </a:solidFill>
            </a:endParaRPr>
          </a:p>
        </p:txBody>
      </p:sp>
      <p:pic>
        <p:nvPicPr>
          <p:cNvPr id="16" name="Picture 15"/>
          <p:cNvPicPr>
            <a:picLocks noChangeAspect="1"/>
          </p:cNvPicPr>
          <p:nvPr/>
        </p:nvPicPr>
        <p:blipFill>
          <a:blip r:embed="rId5"/>
          <a:stretch>
            <a:fillRect/>
          </a:stretch>
        </p:blipFill>
        <p:spPr>
          <a:xfrm>
            <a:off x="458470" y="718185"/>
            <a:ext cx="5181600" cy="3886200"/>
          </a:xfrm>
          <a:prstGeom prst="rect">
            <a:avLst/>
          </a:prstGeom>
        </p:spPr>
      </p:pic>
      <p:sp>
        <p:nvSpPr>
          <p:cNvPr id="17" name="Text Box 16"/>
          <p:cNvSpPr txBox="1"/>
          <p:nvPr/>
        </p:nvSpPr>
        <p:spPr>
          <a:xfrm>
            <a:off x="19685" y="5039360"/>
            <a:ext cx="12192000" cy="127635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1115695" y="3120390"/>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404610" y="3120390"/>
            <a:ext cx="92456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765030" y="3188335"/>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5G NR signal</a:t>
            </a:r>
            <a:endParaRPr lang="en-US" sz="2000" b="1">
              <a:solidFill>
                <a:srgbClr val="FF0000"/>
              </a:solidFill>
            </a:endParaRPr>
          </a:p>
        </p:txBody>
      </p:sp>
      <p:cxnSp>
        <p:nvCxnSpPr>
          <p:cNvPr id="23" name="Straight Arrow Connector 22"/>
          <p:cNvCxnSpPr>
            <a:stCxn id="19" idx="0"/>
          </p:cNvCxnSpPr>
          <p:nvPr/>
        </p:nvCxnSpPr>
        <p:spPr>
          <a:xfrm flipH="1" flipV="1">
            <a:off x="2332355" y="4788535"/>
            <a:ext cx="4020185" cy="9632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endCxn id="17" idx="2"/>
          </p:cNvCxnSpPr>
          <p:nvPr/>
        </p:nvCxnSpPr>
        <p:spPr>
          <a:xfrm flipV="1">
            <a:off x="6323330" y="4823460"/>
            <a:ext cx="543560" cy="908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endCxn id="18" idx="2"/>
          </p:cNvCxnSpPr>
          <p:nvPr/>
        </p:nvCxnSpPr>
        <p:spPr>
          <a:xfrm flipV="1">
            <a:off x="6313805" y="4891405"/>
            <a:ext cx="4057015" cy="845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2447925"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057140"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276080" y="3120390"/>
            <a:ext cx="58483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LTE signal</a:t>
            </a:r>
            <a:endParaRPr lang="en-US" sz="2000" b="1">
              <a:solidFill>
                <a:srgbClr val="FF0000"/>
              </a:solidFill>
            </a:endParaRPr>
          </a:p>
        </p:txBody>
      </p:sp>
      <p:cxnSp>
        <p:nvCxnSpPr>
          <p:cNvPr id="20" name="Straight Arrow Connector 19"/>
          <p:cNvCxnSpPr>
            <a:stCxn id="19" idx="0"/>
          </p:cNvCxnSpPr>
          <p:nvPr/>
        </p:nvCxnSpPr>
        <p:spPr>
          <a:xfrm flipH="1" flipV="1">
            <a:off x="3315335" y="4848225"/>
            <a:ext cx="303720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a:stCxn id="19" idx="0"/>
            <a:endCxn id="17" idx="2"/>
          </p:cNvCxnSpPr>
          <p:nvPr/>
        </p:nvCxnSpPr>
        <p:spPr>
          <a:xfrm flipH="1" flipV="1">
            <a:off x="5498465" y="4823460"/>
            <a:ext cx="85407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stCxn id="19" idx="0"/>
          </p:cNvCxnSpPr>
          <p:nvPr/>
        </p:nvCxnSpPr>
        <p:spPr>
          <a:xfrm flipV="1">
            <a:off x="6352540" y="4848225"/>
            <a:ext cx="2919730"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634682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583565"/>
          </a:xfrm>
          <a:prstGeom prst="rect">
            <a:avLst/>
          </a:prstGeom>
          <a:noFill/>
        </p:spPr>
        <p:txBody>
          <a:bodyPr wrap="square" rtlCol="0">
            <a:spAutoFit/>
          </a:bodyPr>
          <a:p>
            <a:r>
              <a:rPr lang="en-US" sz="1600">
                <a:sym typeface="+mn-ea"/>
              </a:rPr>
              <a:t>5. Evaluation result</a:t>
            </a:r>
            <a:endParaRPr lang="en-US" sz="1600"/>
          </a:p>
          <a:p>
            <a:endParaRPr lang="en-US" sz="1600"/>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58166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2225040" y="3120390"/>
            <a:ext cx="36639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3220720" y="3120390"/>
            <a:ext cx="18669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4610735" y="3120390"/>
            <a:ext cx="57404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85470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204710" y="3120390"/>
            <a:ext cx="25336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8560435" y="3120390"/>
            <a:ext cx="86487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10882630" y="3120390"/>
            <a:ext cx="47752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4856480" y="5751830"/>
            <a:ext cx="2601595" cy="398780"/>
          </a:xfrm>
          <a:prstGeom prst="rect">
            <a:avLst/>
          </a:prstGeom>
          <a:noFill/>
        </p:spPr>
        <p:txBody>
          <a:bodyPr wrap="square" rtlCol="0">
            <a:spAutoFit/>
          </a:bodyPr>
          <a:p>
            <a:r>
              <a:rPr lang="en-US" sz="2000" b="1">
                <a:solidFill>
                  <a:srgbClr val="FF0000"/>
                </a:solidFill>
              </a:rPr>
              <a:t>Unoccupied signal</a:t>
            </a:r>
            <a:endParaRPr lang="en-US" sz="2000" b="1">
              <a:solidFill>
                <a:srgbClr val="FF0000"/>
              </a:solidFill>
            </a:endParaRPr>
          </a:p>
        </p:txBody>
      </p:sp>
      <p:cxnSp>
        <p:nvCxnSpPr>
          <p:cNvPr id="26" name="Straight Arrow Connector 25"/>
          <p:cNvCxnSpPr>
            <a:stCxn id="25" idx="0"/>
            <a:endCxn id="16" idx="2"/>
          </p:cNvCxnSpPr>
          <p:nvPr/>
        </p:nvCxnSpPr>
        <p:spPr>
          <a:xfrm flipH="1" flipV="1">
            <a:off x="908685" y="4823460"/>
            <a:ext cx="524891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25" idx="0"/>
          </p:cNvCxnSpPr>
          <p:nvPr/>
        </p:nvCxnSpPr>
        <p:spPr>
          <a:xfrm flipH="1" flipV="1">
            <a:off x="2570480" y="4848225"/>
            <a:ext cx="358711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endCxn id="18" idx="2"/>
          </p:cNvCxnSpPr>
          <p:nvPr/>
        </p:nvCxnSpPr>
        <p:spPr>
          <a:xfrm flipH="1" flipV="1">
            <a:off x="3314065" y="4823460"/>
            <a:ext cx="284099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a:stCxn id="25" idx="0"/>
            <a:endCxn id="19" idx="2"/>
          </p:cNvCxnSpPr>
          <p:nvPr/>
        </p:nvCxnSpPr>
        <p:spPr>
          <a:xfrm flipH="1" flipV="1">
            <a:off x="4897755" y="4823460"/>
            <a:ext cx="125984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a:stCxn id="25" idx="0"/>
            <a:endCxn id="20" idx="2"/>
          </p:cNvCxnSpPr>
          <p:nvPr/>
        </p:nvCxnSpPr>
        <p:spPr>
          <a:xfrm flipV="1">
            <a:off x="6157595" y="4823460"/>
            <a:ext cx="24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a:endCxn id="21" idx="2"/>
          </p:cNvCxnSpPr>
          <p:nvPr/>
        </p:nvCxnSpPr>
        <p:spPr>
          <a:xfrm flipV="1">
            <a:off x="6164580" y="4823460"/>
            <a:ext cx="1167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a:endCxn id="22" idx="2"/>
          </p:cNvCxnSpPr>
          <p:nvPr/>
        </p:nvCxnSpPr>
        <p:spPr>
          <a:xfrm flipV="1">
            <a:off x="6155055" y="4823460"/>
            <a:ext cx="2837815" cy="9378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endCxn id="23" idx="2"/>
          </p:cNvCxnSpPr>
          <p:nvPr/>
        </p:nvCxnSpPr>
        <p:spPr>
          <a:xfrm flipV="1">
            <a:off x="6134735" y="4823460"/>
            <a:ext cx="498665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References</a:t>
            </a:r>
            <a:endParaRPr lang="en-US" sz="1600"/>
          </a:p>
        </p:txBody>
      </p:sp>
      <p:sp>
        <p:nvSpPr>
          <p:cNvPr id="5" name="Text Box 4"/>
          <p:cNvSpPr txBox="1"/>
          <p:nvPr/>
        </p:nvSpPr>
        <p:spPr>
          <a:xfrm>
            <a:off x="19685" y="623570"/>
            <a:ext cx="11803380" cy="5507990"/>
          </a:xfrm>
          <a:prstGeom prst="rect">
            <a:avLst/>
          </a:prstGeom>
        </p:spPr>
        <p:txBody>
          <a:bodyPr wrap="square">
            <a:spAutoFit/>
          </a:bodyPr>
          <a:p>
            <a:pPr algn="just"/>
            <a:r>
              <a:rPr lang="en-US" altLang="zh-CN" sz="1100" b="1">
                <a:solidFill>
                  <a:srgbClr val="000000"/>
                </a:solidFill>
                <a:latin typeface="Arial" panose="020B0604020202020204" pitchFamily="34" charset="0"/>
                <a:ea typeface="NimbusRomNo9L"/>
                <a:cs typeface="Arial" panose="020B0604020202020204" pitchFamily="34" charset="0"/>
              </a:rPr>
              <a:t>[1]</a:t>
            </a:r>
            <a:r>
              <a:rPr lang="en-US" altLang="zh-CN" sz="1100">
                <a:solidFill>
                  <a:srgbClr val="000000"/>
                </a:solidFill>
                <a:latin typeface="Arial" panose="020B0604020202020204" pitchFamily="34" charset="0"/>
                <a:ea typeface="NimbusRomNo9L"/>
                <a:cs typeface="Arial" panose="020B0604020202020204" pitchFamily="34" charset="0"/>
              </a:rPr>
              <a:t> T. Huynh-The, Q.-V. Pham, T.-V. Nguyen, T. T. Nguyen, R. Ruby, M. Zeng, and D.-S. Kim, “Automatic modulation classification: A deep architecture survey,” </a:t>
            </a:r>
            <a:r>
              <a:rPr lang="en-US" altLang="zh-CN" sz="1100" i="1">
                <a:solidFill>
                  <a:srgbClr val="000000"/>
                </a:solidFill>
                <a:latin typeface="Arial" panose="020B0604020202020204" pitchFamily="34" charset="0"/>
                <a:ea typeface="NimbusRomNo9L"/>
                <a:cs typeface="Arial" panose="020B0604020202020204" pitchFamily="34" charset="0"/>
              </a:rPr>
              <a:t>IEEE Access</a:t>
            </a:r>
            <a:r>
              <a:rPr lang="en-US" altLang="zh-CN" sz="1100">
                <a:solidFill>
                  <a:srgbClr val="000000"/>
                </a:solidFill>
                <a:latin typeface="Arial" panose="020B0604020202020204" pitchFamily="34" charset="0"/>
                <a:ea typeface="NimbusRomNo9L"/>
                <a:cs typeface="Arial" panose="020B0604020202020204" pitchFamily="34" charset="0"/>
              </a:rPr>
              <a:t>, vol. 9, pp. 142 950–142 971, Oct. 2021. </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[2] </a:t>
            </a:r>
            <a:r>
              <a:rPr lang="en-US" altLang="zh-CN" sz="1100">
                <a:solidFill>
                  <a:srgbClr val="000000"/>
                </a:solidFill>
                <a:latin typeface="Arial" panose="020B0604020202020204" pitchFamily="34" charset="0"/>
                <a:ea typeface="NimbusRomNo9L"/>
                <a:cs typeface="Arial" panose="020B0604020202020204" pitchFamily="34" charset="0"/>
              </a:rPr>
              <a:t>T. Huynh-The, V.-P. Hoang, J.-W. Kim, M.-T. Le, and M. Zeng, “Wavenet: Toward waveform classification in integrated radar–communication systems with improved accuracy and reduced complexity,” </a:t>
            </a:r>
            <a:r>
              <a:rPr lang="en-US" altLang="zh-CN" sz="1100" i="1">
                <a:solidFill>
                  <a:srgbClr val="000000"/>
                </a:solidFill>
                <a:latin typeface="Arial" panose="020B0604020202020204" pitchFamily="34" charset="0"/>
                <a:ea typeface="NimbusRomNo9L"/>
                <a:cs typeface="Arial" panose="020B0604020202020204" pitchFamily="34" charset="0"/>
              </a:rPr>
              <a:t>IEEE Internet of Things Journal</a:t>
            </a:r>
            <a:r>
              <a:rPr lang="en-US" altLang="zh-CN" sz="1100">
                <a:solidFill>
                  <a:srgbClr val="000000"/>
                </a:solidFill>
                <a:latin typeface="Arial" panose="020B0604020202020204" pitchFamily="34" charset="0"/>
                <a:ea typeface="NimbusRomNo9L"/>
                <a:cs typeface="Arial" panose="020B0604020202020204" pitchFamily="34" charset="0"/>
              </a:rPr>
              <a:t>, vol. 11, no. 14, pp. 25 111–25 123, Jul.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[3]</a:t>
            </a:r>
            <a:r>
              <a:rPr lang="en-US" altLang="zh-CN" sz="1100">
                <a:solidFill>
                  <a:srgbClr val="000000"/>
                </a:solidFill>
                <a:latin typeface="Arial" panose="020B0604020202020204" pitchFamily="34" charset="0"/>
                <a:ea typeface="NimbusRomNo9L"/>
                <a:cs typeface="Arial" panose="020B0604020202020204" pitchFamily="34" charset="0"/>
              </a:rPr>
              <a:t> T. Yucek and H. Arslan, “A survey of spectrum sensing algorithms for cognitive radio applications,” IEEE Communications Surveys &amp; Tutorials, vol. 11, no. 1, pp. 116–130, Mar. 2009.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[4]</a:t>
            </a:r>
            <a:r>
              <a:rPr lang="en-US" altLang="zh-CN" sz="1100">
                <a:solidFill>
                  <a:srgbClr val="000000"/>
                </a:solidFill>
                <a:latin typeface="Arial" panose="020B0604020202020204" pitchFamily="34" charset="0"/>
                <a:ea typeface="NimbusRomNo9L"/>
                <a:cs typeface="Arial" panose="020B0604020202020204" pitchFamily="34" charset="0"/>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[5]</a:t>
            </a:r>
            <a:r>
              <a:rPr lang="en-US" altLang="zh-CN" sz="1100">
                <a:solidFill>
                  <a:srgbClr val="000000"/>
                </a:solidFill>
                <a:latin typeface="Arial" panose="020B0604020202020204" pitchFamily="34" charset="0"/>
                <a:ea typeface="NimbusRomNo9L"/>
                <a:cs typeface="Arial" panose="020B0604020202020204" pitchFamily="34" charset="0"/>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[6]</a:t>
            </a:r>
            <a:r>
              <a:rPr lang="en-US" altLang="zh-CN" sz="1100">
                <a:solidFill>
                  <a:srgbClr val="000000"/>
                </a:solidFill>
                <a:latin typeface="Arial" panose="020B0604020202020204" pitchFamily="34" charset="0"/>
                <a:ea typeface="NimbusRomNo9L"/>
                <a:cs typeface="Arial" panose="020B0604020202020204" pitchFamily="34" charset="0"/>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[7]</a:t>
            </a:r>
            <a:r>
              <a:rPr lang="en-US" altLang="zh-CN" sz="1100">
                <a:solidFill>
                  <a:srgbClr val="000000"/>
                </a:solidFill>
                <a:latin typeface="Arial" panose="020B0604020202020204" pitchFamily="34" charset="0"/>
                <a:ea typeface="NimbusRomNo9L"/>
                <a:cs typeface="Arial" panose="020B0604020202020204" pitchFamily="34" charset="0"/>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[8]</a:t>
            </a:r>
            <a:r>
              <a:rPr lang="en-US" altLang="zh-CN" sz="1100">
                <a:solidFill>
                  <a:srgbClr val="000000"/>
                </a:solidFill>
                <a:latin typeface="Arial" panose="020B0604020202020204" pitchFamily="34" charset="0"/>
                <a:ea typeface="NimbusRomNo9L"/>
                <a:cs typeface="Arial" panose="020B0604020202020204" pitchFamily="34" charset="0"/>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[9]</a:t>
            </a:r>
            <a:r>
              <a:rPr lang="en-US" altLang="zh-CN" sz="1100">
                <a:solidFill>
                  <a:srgbClr val="000000"/>
                </a:solidFill>
                <a:latin typeface="Arial" panose="020B0604020202020204" pitchFamily="34" charset="0"/>
                <a:ea typeface="NimbusRomNo9L"/>
                <a:cs typeface="Arial" panose="020B0604020202020204" pitchFamily="34" charset="0"/>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[10]</a:t>
            </a:r>
            <a:r>
              <a:rPr lang="en-US" altLang="zh-CN" sz="1100">
                <a:solidFill>
                  <a:srgbClr val="000000"/>
                </a:solidFill>
                <a:latin typeface="Arial" panose="020B0604020202020204" pitchFamily="34" charset="0"/>
                <a:ea typeface="NimbusRomNo9L"/>
                <a:cs typeface="Arial" panose="020B0604020202020204" pitchFamily="34" charset="0"/>
              </a:rPr>
              <a:t> J. Gao, X. Yi, C. Zhong, X. Chen, and Z. Zhang, “Deep learning for spectrum sensing,” IEEE Wireless Communications Letters, vol. 8, no. 6, pp. 1727–1730, Dec.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[11]</a:t>
            </a:r>
            <a:r>
              <a:rPr lang="en-US" altLang="zh-CN" sz="1100">
                <a:solidFill>
                  <a:srgbClr val="000000"/>
                </a:solidFill>
                <a:latin typeface="Arial" panose="020B0604020202020204" pitchFamily="34" charset="0"/>
                <a:ea typeface="NimbusRomNo9L"/>
                <a:cs typeface="Arial" panose="020B0604020202020204" pitchFamily="34" charset="0"/>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[12]</a:t>
            </a:r>
            <a:r>
              <a:rPr lang="en-US" altLang="zh-CN" sz="1100">
                <a:solidFill>
                  <a:srgbClr val="000000"/>
                </a:solidFill>
                <a:latin typeface="Arial" panose="020B0604020202020204" pitchFamily="34" charset="0"/>
                <a:ea typeface="NimbusRomNo9L"/>
                <a:cs typeface="Arial" panose="020B0604020202020204" pitchFamily="34" charset="0"/>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[13]</a:t>
            </a:r>
            <a:r>
              <a:rPr lang="en-US" altLang="zh-CN" sz="1100">
                <a:solidFill>
                  <a:srgbClr val="000000"/>
                </a:solidFill>
                <a:latin typeface="Arial" panose="020B0604020202020204" pitchFamily="34" charset="0"/>
                <a:ea typeface="NimbusRomNo9L"/>
                <a:cs typeface="Arial" panose="020B0604020202020204" pitchFamily="34" charset="0"/>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[14]</a:t>
            </a:r>
            <a:r>
              <a:rPr lang="en-US" altLang="zh-CN" sz="1100">
                <a:solidFill>
                  <a:srgbClr val="000000"/>
                </a:solidFill>
                <a:latin typeface="Arial" panose="020B0604020202020204" pitchFamily="34" charset="0"/>
                <a:ea typeface="NimbusRomNo9L"/>
                <a:cs typeface="Arial" panose="020B0604020202020204" pitchFamily="34" charset="0"/>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[15]</a:t>
            </a:r>
            <a:r>
              <a:rPr lang="en-US" altLang="zh-CN" sz="1100">
                <a:solidFill>
                  <a:srgbClr val="000000"/>
                </a:solidFill>
                <a:latin typeface="Arial" panose="020B0604020202020204" pitchFamily="34" charset="0"/>
                <a:ea typeface="NimbusRomNo9L"/>
                <a:cs typeface="Arial" panose="020B0604020202020204" pitchFamily="34" charset="0"/>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[16]</a:t>
            </a:r>
            <a:r>
              <a:rPr lang="en-US" altLang="zh-CN" sz="1100">
                <a:solidFill>
                  <a:srgbClr val="000000"/>
                </a:solidFill>
                <a:latin typeface="Arial" panose="020B0604020202020204" pitchFamily="34" charset="0"/>
                <a:ea typeface="NimbusRomNo9L"/>
                <a:cs typeface="Arial" panose="020B0604020202020204" pitchFamily="34" charset="0"/>
              </a:rPr>
              <a:t> M. Aghalari, A. Aghagolzadeh, and M. Ezoji, “Brain tumor image segmentation via asymmetric/symmetric unet based on two-pathway_x0002_residual blocks,” Biomedical Signal Processing and Control, vol. 69, p.102841, Aug.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[17]</a:t>
            </a:r>
            <a:r>
              <a:rPr lang="en-US" altLang="zh-CN" sz="1100">
                <a:solidFill>
                  <a:srgbClr val="000000"/>
                </a:solidFill>
                <a:latin typeface="Arial" panose="020B0604020202020204" pitchFamily="34" charset="0"/>
                <a:ea typeface="NimbusRomNo9L"/>
                <a:cs typeface="Arial" panose="020B0604020202020204" pitchFamily="34" charset="0"/>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solidFill>
                  <a:srgbClr val="000000"/>
                </a:solidFill>
                <a:latin typeface="Arial" panose="020B0604020202020204" pitchFamily="34" charset="0"/>
                <a:ea typeface="NimbusRomNo9L"/>
                <a:cs typeface="Arial" panose="020B0604020202020204" pitchFamily="34" charset="0"/>
              </a:rPr>
              <a:t>[18]</a:t>
            </a:r>
            <a:r>
              <a:rPr lang="en-US" altLang="zh-CN" sz="1100">
                <a:solidFill>
                  <a:srgbClr val="000000"/>
                </a:solidFill>
                <a:latin typeface="Arial" panose="020B0604020202020204" pitchFamily="34" charset="0"/>
                <a:ea typeface="NimbusRomNo9L"/>
                <a:cs typeface="Arial" panose="020B0604020202020204" pitchFamily="34" charset="0"/>
              </a:rPr>
              <a:t> X. Lin and N. Lee, “5G and beyond,” Cham, Switzerland: Springer Nature Switzerland AG, 2021. </a:t>
            </a:r>
            <a:endParaRPr lang="en-US" altLang="zh-CN" sz="1100">
              <a:solidFill>
                <a:srgbClr val="000000"/>
              </a:solidFill>
              <a:latin typeface="Arial" panose="020B0604020202020204" pitchFamily="34" charset="0"/>
              <a:ea typeface="NimbusRomNo9L"/>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744845"/>
            <a:ext cx="1214374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1. Introduction</a:t>
            </a:r>
            <a:endParaRPr lang="en-US" sz="1600"/>
          </a:p>
        </p:txBody>
      </p:sp>
      <p:sp>
        <p:nvSpPr>
          <p:cNvPr id="5" name="Text Box 4"/>
          <p:cNvSpPr txBox="1"/>
          <p:nvPr/>
        </p:nvSpPr>
        <p:spPr>
          <a:xfrm>
            <a:off x="0" y="5789930"/>
            <a:ext cx="12082780" cy="598805"/>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[1]</a:t>
            </a:r>
            <a:r>
              <a:rPr lang="en-US" altLang="zh-CN" sz="1100">
                <a:latin typeface="Arial" panose="020B0604020202020204" pitchFamily="34" charset="0"/>
                <a:ea typeface="NimbusRomNo9L"/>
                <a:cs typeface="Arial" panose="020B0604020202020204" pitchFamily="34" charset="0"/>
                <a:sym typeface="+mn-ea"/>
              </a:rPr>
              <a:t> T. Huynh-The, Q.-V. Pham, T.-V. Nguyen, T. T. Nguyen, R. Ruby, M. Zeng, and D.-S. Kim, “Automatic modulation classification: A deep architecture survey,” </a:t>
            </a:r>
            <a:r>
              <a:rPr lang="en-US" altLang="zh-CN" sz="1100" i="1">
                <a:latin typeface="Arial" panose="020B0604020202020204" pitchFamily="34" charset="0"/>
                <a:ea typeface="NimbusRomNo9L"/>
                <a:cs typeface="Arial" panose="020B0604020202020204" pitchFamily="34" charset="0"/>
                <a:sym typeface="+mn-ea"/>
              </a:rPr>
              <a:t>IEEE Access</a:t>
            </a:r>
            <a:r>
              <a:rPr lang="en-US" altLang="zh-CN" sz="1100">
                <a:latin typeface="Arial" panose="020B0604020202020204" pitchFamily="34" charset="0"/>
                <a:ea typeface="NimbusRomNo9L"/>
                <a:cs typeface="Arial" panose="020B0604020202020204" pitchFamily="34" charset="0"/>
                <a:sym typeface="+mn-ea"/>
              </a:rPr>
              <a:t>, vol. 9, pp. 142 950–142 971, Oct. 2021. </a:t>
            </a:r>
            <a:endParaRPr lang="en-US" altLang="zh-CN" sz="1100" b="1">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[3]</a:t>
            </a:r>
            <a:r>
              <a:rPr lang="en-US" altLang="zh-CN" sz="1100">
                <a:latin typeface="Arial" panose="020B0604020202020204" pitchFamily="34" charset="0"/>
                <a:ea typeface="NimbusRomNo9L"/>
                <a:cs typeface="Arial" panose="020B0604020202020204" pitchFamily="34" charset="0"/>
                <a:sym typeface="+mn-ea"/>
              </a:rPr>
              <a:t> T. Yucek and H. Arslan, “A survey of spectrum sensing algorithms for cognitive radio applications,” IEEE Communications Surveys &amp; Tutorials, vol. 11, no. 1, pp. 116–130, Mar. 2009.</a:t>
            </a:r>
            <a:endParaRPr lang="en-US" altLang="zh-CN" sz="1100">
              <a:latin typeface="Arial" panose="020B0604020202020204" pitchFamily="34" charset="0"/>
              <a:ea typeface="NimbusRomNo9L"/>
              <a:cs typeface="Arial" panose="020B0604020202020204" pitchFamily="34" charset="0"/>
              <a:sym typeface="+mn-ea"/>
            </a:endParaRPr>
          </a:p>
        </p:txBody>
      </p:sp>
      <p:pic>
        <p:nvPicPr>
          <p:cNvPr id="7" name="Picture 6" descr="Recovered-spectrum-after-processed-using-Bayesian-learning-based-spectrum-sensing"/>
          <p:cNvPicPr>
            <a:picLocks noChangeAspect="1"/>
          </p:cNvPicPr>
          <p:nvPr/>
        </p:nvPicPr>
        <p:blipFill>
          <a:blip r:embed="rId1"/>
          <a:stretch>
            <a:fillRect/>
          </a:stretch>
        </p:blipFill>
        <p:spPr>
          <a:xfrm>
            <a:off x="6953250" y="1158240"/>
            <a:ext cx="4923155" cy="4048125"/>
          </a:xfrm>
          <a:prstGeom prst="rect">
            <a:avLst/>
          </a:prstGeom>
        </p:spPr>
      </p:pic>
      <p:sp>
        <p:nvSpPr>
          <p:cNvPr id="11" name="Text Box 10"/>
          <p:cNvSpPr txBox="1"/>
          <p:nvPr/>
        </p:nvSpPr>
        <p:spPr>
          <a:xfrm>
            <a:off x="19685" y="429895"/>
            <a:ext cx="4001135" cy="306705"/>
          </a:xfrm>
          <a:prstGeom prst="rect">
            <a:avLst/>
          </a:prstGeom>
          <a:noFill/>
        </p:spPr>
        <p:txBody>
          <a:bodyPr wrap="square" rtlCol="0">
            <a:spAutoFit/>
          </a:bodyPr>
          <a:p>
            <a:r>
              <a:rPr lang="en-US" b="1"/>
              <a:t>Spectrum sensing definition &amp; Challenges</a:t>
            </a:r>
            <a:endParaRPr lang="en-US" b="1"/>
          </a:p>
        </p:txBody>
      </p:sp>
      <p:sp>
        <p:nvSpPr>
          <p:cNvPr id="13" name="Text Box 12"/>
          <p:cNvSpPr txBox="1"/>
          <p:nvPr/>
        </p:nvSpPr>
        <p:spPr>
          <a:xfrm>
            <a:off x="162560" y="1090295"/>
            <a:ext cx="6429375" cy="4184650"/>
          </a:xfrm>
          <a:prstGeom prst="rect">
            <a:avLst/>
          </a:prstGeom>
        </p:spPr>
        <p:txBody>
          <a:bodyPr wrap="square">
            <a:spAutoFit/>
          </a:bodyPr>
          <a:p>
            <a:pPr marL="285750" indent="-285750" algn="just">
              <a:buFont typeface="Arial" panose="020B0604020202020204" pitchFamily="34" charset="0"/>
              <a:buChar char="•"/>
            </a:pPr>
            <a:r>
              <a:rPr lang="en-US" altLang="zh-CN" b="1"/>
              <a:t>Definition of Spectrum Sensing:</a:t>
            </a:r>
            <a:r>
              <a:rPr lang="en-US" altLang="zh-CN"/>
              <a:t> Identifying the availability and non availability of wireless or radio communication networks in particular frequency bands.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Problem with Traditional Frequency Allocation:</a:t>
            </a:r>
            <a:r>
              <a:rPr lang="en-US" altLang="zh-CN"/>
              <a:t> Traditional frequency allocation schemes may fail to meet high data rate demands, leading to inefficient use of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Spectrum Resource Utilization:</a:t>
            </a:r>
            <a:r>
              <a:rPr lang="en-US" altLang="zh-CN"/>
              <a:t> Unused spectrum resources can be allocated to other communication systems in need, like 5G NR (New Radio) and LTE (Long-Term Evolution).</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Importance for 5G NR and LTE:</a:t>
            </a:r>
            <a:r>
              <a:rPr lang="en-US" altLang="zh-CN"/>
              <a:t> Spectrum sensing has become a key topic for 5G NR and LTE, with a focus on managing and optimizing the use of limited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Challenges and Focus Areas:</a:t>
            </a:r>
            <a:r>
              <a:rPr lang="en-US" altLang="zh-CN"/>
              <a:t> The main challenge is enhancing the performance of monitoring and managing limited spectrum resources more effectively.</a:t>
            </a:r>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5" name="Text Box 4"/>
          <p:cNvSpPr txBox="1"/>
          <p:nvPr/>
        </p:nvSpPr>
        <p:spPr>
          <a:xfrm>
            <a:off x="2926715" y="3168015"/>
            <a:ext cx="6463665" cy="521970"/>
          </a:xfrm>
          <a:prstGeom prst="rect">
            <a:avLst/>
          </a:prstGeom>
          <a:noFill/>
        </p:spPr>
        <p:txBody>
          <a:bodyPr wrap="square" rtlCol="0">
            <a:spAutoFit/>
          </a:bodyPr>
          <a:p>
            <a:r>
              <a:rPr lang="en-US" sz="2800" b="1">
                <a:solidFill>
                  <a:schemeClr val="tx1"/>
                </a:solidFill>
                <a:effectLst>
                  <a:outerShdw blurRad="38100" dist="19050" dir="2700000" algn="tl" rotWithShape="0">
                    <a:schemeClr val="dk1">
                      <a:alpha val="40000"/>
                    </a:schemeClr>
                  </a:outerShdw>
                </a:effectLst>
              </a:rPr>
              <a:t>THANK YOU FOR YOUR ATTENTION</a:t>
            </a:r>
            <a:endParaRPr lang="en-US" sz="2800" b="1">
              <a:solidFill>
                <a:schemeClr val="tx1"/>
              </a:solidFill>
              <a:effectLst>
                <a:outerShdw blurRad="38100" dist="19050" dir="2700000" algn="tl" rotWithShape="0">
                  <a:schemeClr val="dk1">
                    <a:alpha val="40000"/>
                  </a:schemeClr>
                </a:outerShdw>
              </a:effectLst>
            </a:endParaRPr>
          </a:p>
        </p:txBody>
      </p:sp>
      <p:sp>
        <p:nvSpPr>
          <p:cNvPr id="13" name="Text Box 1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517334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4001135" cy="306705"/>
          </a:xfrm>
          <a:prstGeom prst="rect">
            <a:avLst/>
          </a:prstGeom>
          <a:noFill/>
        </p:spPr>
        <p:txBody>
          <a:bodyPr wrap="square" rtlCol="0">
            <a:spAutoFit/>
          </a:bodyPr>
          <a:p>
            <a:r>
              <a:rPr lang="en-US" b="1"/>
              <a:t>Spectrum sensing based on Deep Learning</a:t>
            </a:r>
            <a:endParaRPr lang="en-US" b="1"/>
          </a:p>
        </p:txBody>
      </p:sp>
      <p:sp>
        <p:nvSpPr>
          <p:cNvPr id="5" name="Text Box 4"/>
          <p:cNvSpPr txBox="1"/>
          <p:nvPr/>
        </p:nvSpPr>
        <p:spPr>
          <a:xfrm>
            <a:off x="19685" y="5201285"/>
            <a:ext cx="12161520" cy="127635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[3]</a:t>
            </a:r>
            <a:r>
              <a:rPr lang="en-US" altLang="zh-CN" sz="1100">
                <a:latin typeface="Arial" panose="020B0604020202020204" pitchFamily="34" charset="0"/>
                <a:ea typeface="NimbusRomNo9L"/>
                <a:cs typeface="Arial" panose="020B0604020202020204" pitchFamily="34" charset="0"/>
                <a:sym typeface="+mn-ea"/>
              </a:rPr>
              <a:t> T. Yucek and H. Arslan, “A survey of spectrum sensing algorithms for cognitive radio applications,” IEEE Communications Surveys &amp; Tutorials, vol. 11, no. 1, pp. 116–130, Mar. 2009.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[4]</a:t>
            </a:r>
            <a:r>
              <a:rPr lang="en-US" altLang="zh-CN" sz="1100">
                <a:latin typeface="Arial" panose="020B0604020202020204" pitchFamily="34" charset="0"/>
                <a:ea typeface="NimbusRomNo9L"/>
                <a:cs typeface="Arial" panose="020B0604020202020204" pitchFamily="34" charset="0"/>
                <a:sym typeface="+mn-ea"/>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[5]</a:t>
            </a:r>
            <a:r>
              <a:rPr lang="en-US" altLang="zh-CN" sz="1100">
                <a:latin typeface="Arial" panose="020B0604020202020204" pitchFamily="34" charset="0"/>
                <a:ea typeface="NimbusRomNo9L"/>
                <a:cs typeface="Arial" panose="020B0604020202020204" pitchFamily="34" charset="0"/>
                <a:sym typeface="+mn-ea"/>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Arial" panose="020B0604020202020204" pitchFamily="34" charset="0"/>
              <a:ea typeface="NimbusRomNo9L"/>
              <a:cs typeface="Arial" panose="020B0604020202020204" pitchFamily="34" charset="0"/>
              <a:sym typeface="+mn-ea"/>
            </a:endParaRPr>
          </a:p>
        </p:txBody>
      </p:sp>
      <p:sp>
        <p:nvSpPr>
          <p:cNvPr id="8" name="Text Box 7"/>
          <p:cNvSpPr txBox="1"/>
          <p:nvPr/>
        </p:nvSpPr>
        <p:spPr>
          <a:xfrm>
            <a:off x="118110" y="1016635"/>
            <a:ext cx="11972925" cy="3538220"/>
          </a:xfrm>
          <a:prstGeom prst="rect">
            <a:avLst/>
          </a:prstGeom>
        </p:spPr>
        <p:txBody>
          <a:bodyPr wrap="square">
            <a:spAutoFit/>
          </a:bodyPr>
          <a:p>
            <a:pPr marL="285750" indent="-285750" algn="just">
              <a:buFont typeface="Arial" panose="020B0604020202020204" pitchFamily="34" charset="0"/>
              <a:buChar char="•"/>
            </a:pPr>
            <a:r>
              <a:rPr lang="en-US" altLang="zh-CN" b="1"/>
              <a:t>Existing Sensing Techniques:</a:t>
            </a:r>
            <a:r>
              <a:rPr lang="en-US" altLang="zh-CN"/>
              <a:t> Various techniques such as sensing algorithms, multi-dimensional spectrum sensing, channel estimation, and cooperative sensing have been introduced for spectrum sensing.</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Hardware Challenges:</a:t>
            </a:r>
            <a:r>
              <a:rPr lang="en-US" altLang="zh-CN"/>
              <a:t> Spectrum sensing faces significant hardware challenges, requiring high sampling rates, high-resolution analog-to-digital converters (ADCs) with large dynamic ranges, and high-performance processors.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Cognitive Wireless Communication:</a:t>
            </a:r>
            <a:r>
              <a:rPr lang="en-US" altLang="zh-CN"/>
              <a:t> Cognitive wireless communication systems are categorized based on sensing duration and frequency.</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Trade-off Between Performance and Complexity:</a:t>
            </a:r>
            <a:r>
              <a:rPr lang="en-US" altLang="zh-CN"/>
              <a:t> Spectrum sensing methods involve balancing performance with the complexity of sensing algorithms.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Research Focus:</a:t>
            </a:r>
            <a:r>
              <a:rPr lang="en-US" altLang="zh-CN"/>
              <a:t> Researchers have been working on improving spectrum sensing to address challenges and develop innovative solutions that enhance accuracy and performance in cognitive wireless networks.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t>Machine Learning-Based Solutions:</a:t>
            </a:r>
            <a:r>
              <a:rPr lang="en-US" altLang="zh-CN"/>
              <a:t> Recent research includes the use of machine learning to create intelligent spectrum sensing solutions, which are comprehensively reviewed in several prominent surveys.</a:t>
            </a:r>
            <a:endParaRPr lang="en-US" altLang="zh-C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
        <p:nvSpPr>
          <p:cNvPr id="13" name="Oval 12"/>
          <p:cNvSpPr/>
          <p:nvPr/>
        </p:nvSpPr>
        <p:spPr>
          <a:xfrm>
            <a:off x="6771005" y="2468245"/>
            <a:ext cx="2311400" cy="87249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8128000" y="1082675"/>
            <a:ext cx="4064000" cy="521970"/>
          </a:xfrm>
          <a:prstGeom prst="rect">
            <a:avLst/>
          </a:prstGeom>
          <a:noFill/>
        </p:spPr>
        <p:txBody>
          <a:bodyPr wrap="square" rtlCol="0">
            <a:spAutoFit/>
          </a:bodyPr>
          <a:p>
            <a:r>
              <a:rPr lang="en-US">
                <a:solidFill>
                  <a:srgbClr val="FF0000"/>
                </a:solidFill>
              </a:rPr>
              <a:t>Raw communication signals will be transfered to spectrogram (2D) by fast fourier transform</a:t>
            </a:r>
            <a:endParaRPr lang="en-US">
              <a:solidFill>
                <a:srgbClr val="FF0000"/>
              </a:solidFill>
            </a:endParaRPr>
          </a:p>
        </p:txBody>
      </p:sp>
      <p:cxnSp>
        <p:nvCxnSpPr>
          <p:cNvPr id="15" name="Straight Arrow Connector 14"/>
          <p:cNvCxnSpPr>
            <a:stCxn id="14" idx="2"/>
            <a:endCxn id="13" idx="6"/>
          </p:cNvCxnSpPr>
          <p:nvPr/>
        </p:nvCxnSpPr>
        <p:spPr>
          <a:xfrm flipH="1">
            <a:off x="9082405" y="1604645"/>
            <a:ext cx="1077595" cy="12998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0795" y="4989830"/>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sym typeface="+mn-ea"/>
              </a:rPr>
              <a:t>1. Introduction</a:t>
            </a:r>
            <a:endParaRPr lang="en-US" sz="1600"/>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4989830"/>
            <a:ext cx="12172315" cy="1445260"/>
          </a:xfrm>
          <a:prstGeom prst="rect">
            <a:avLst/>
          </a:prstGeom>
          <a:noFill/>
        </p:spPr>
        <p:txBody>
          <a:bodyPr wrap="square" rtlCol="0" anchor="t">
            <a:spAutoFit/>
          </a:bodyPr>
          <a:p>
            <a:pPr algn="just"/>
            <a:r>
              <a:rPr lang="en-US" altLang="zh-CN" sz="1100" b="1">
                <a:latin typeface="Arial" panose="020B0604020202020204" pitchFamily="34" charset="0"/>
                <a:ea typeface="NimbusRomNo9L"/>
                <a:cs typeface="Arial" panose="020B0604020202020204" pitchFamily="34" charset="0"/>
                <a:sym typeface="+mn-ea"/>
              </a:rPr>
              <a:t>[6]</a:t>
            </a:r>
            <a:r>
              <a:rPr lang="en-US" altLang="zh-CN" sz="1100">
                <a:latin typeface="Arial" panose="020B0604020202020204" pitchFamily="34" charset="0"/>
                <a:ea typeface="NimbusRomNo9L"/>
                <a:cs typeface="Arial" panose="020B0604020202020204" pitchFamily="3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[7]</a:t>
            </a:r>
            <a:r>
              <a:rPr lang="en-US" altLang="zh-CN" sz="1100">
                <a:latin typeface="Arial" panose="020B0604020202020204" pitchFamily="34" charset="0"/>
                <a:ea typeface="NimbusRomNo9L"/>
                <a:cs typeface="Arial" panose="020B0604020202020204" pitchFamily="3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[8]</a:t>
            </a:r>
            <a:r>
              <a:rPr lang="en-US" altLang="zh-CN" sz="1100">
                <a:latin typeface="Arial" panose="020B0604020202020204" pitchFamily="34" charset="0"/>
                <a:ea typeface="NimbusRomNo9L"/>
                <a:cs typeface="Arial" panose="020B0604020202020204" pitchFamily="3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[9]</a:t>
            </a:r>
            <a:r>
              <a:rPr lang="en-US" altLang="zh-CN" sz="1100">
                <a:latin typeface="Arial" panose="020B0604020202020204" pitchFamily="34" charset="0"/>
                <a:ea typeface="NimbusRomNo9L"/>
                <a:cs typeface="Arial" panose="020B0604020202020204" pitchFamily="3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Arial" panose="020B0604020202020204" pitchFamily="34" charset="0"/>
              <a:ea typeface="NimbusRomNo9L"/>
              <a:cs typeface="Arial" panose="020B0604020202020204" pitchFamily="34" charset="0"/>
              <a:sym typeface="+mn-ea"/>
            </a:endParaRPr>
          </a:p>
        </p:txBody>
      </p:sp>
      <p:sp>
        <p:nvSpPr>
          <p:cNvPr id="13" name="Oval 12"/>
          <p:cNvSpPr/>
          <p:nvPr/>
        </p:nvSpPr>
        <p:spPr>
          <a:xfrm>
            <a:off x="6840855" y="3117850"/>
            <a:ext cx="2442845" cy="123444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Text Box 13"/>
          <p:cNvSpPr txBox="1"/>
          <p:nvPr/>
        </p:nvSpPr>
        <p:spPr>
          <a:xfrm>
            <a:off x="9807575" y="1658620"/>
            <a:ext cx="2154555" cy="953135"/>
          </a:xfrm>
          <a:prstGeom prst="rect">
            <a:avLst/>
          </a:prstGeom>
          <a:noFill/>
        </p:spPr>
        <p:txBody>
          <a:bodyPr wrap="square" rtlCol="0">
            <a:spAutoFit/>
          </a:bodyPr>
          <a:p>
            <a:r>
              <a:rPr lang="en-US">
                <a:solidFill>
                  <a:srgbClr val="FF0000"/>
                </a:solidFill>
              </a:rPr>
              <a:t>Applying Deep learning model to predict signal lables in specific bandwith at this process</a:t>
            </a:r>
            <a:endParaRPr lang="en-US">
              <a:solidFill>
                <a:srgbClr val="FF0000"/>
              </a:solidFill>
            </a:endParaRPr>
          </a:p>
        </p:txBody>
      </p:sp>
      <p:cxnSp>
        <p:nvCxnSpPr>
          <p:cNvPr id="15" name="Straight Arrow Connector 14"/>
          <p:cNvCxnSpPr>
            <a:stCxn id="14" idx="2"/>
            <a:endCxn id="13" idx="6"/>
          </p:cNvCxnSpPr>
          <p:nvPr/>
        </p:nvCxnSpPr>
        <p:spPr>
          <a:xfrm flipH="1">
            <a:off x="9283700" y="2611755"/>
            <a:ext cx="1601470" cy="11233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3" name="Straight Connector 2"/>
          <p:cNvCxnSpPr/>
          <p:nvPr/>
        </p:nvCxnSpPr>
        <p:spPr>
          <a:xfrm>
            <a:off x="19685" y="398780"/>
            <a:ext cx="1217231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3661410" y="61595"/>
            <a:ext cx="8530590" cy="337185"/>
          </a:xfrm>
          <a:prstGeom prst="rect">
            <a:avLst/>
          </a:prstGeom>
          <a:noFill/>
        </p:spPr>
        <p:txBody>
          <a:bodyPr wrap="square" rtlCol="0">
            <a:spAutoFit/>
          </a:bodyPr>
          <a:p>
            <a:r>
              <a:rPr lang="en-US" sz="1600"/>
              <a:t>2024 International Conference on Advanced Technologies for Communication (ATC’s 2024)  </a:t>
            </a:r>
            <a:endParaRPr lang="en-US" sz="1600"/>
          </a:p>
        </p:txBody>
      </p:sp>
      <p:cxnSp>
        <p:nvCxnSpPr>
          <p:cNvPr id="6" name="Straight Connector 5"/>
          <p:cNvCxnSpPr/>
          <p:nvPr/>
        </p:nvCxnSpPr>
        <p:spPr>
          <a:xfrm>
            <a:off x="19685" y="4468495"/>
            <a:ext cx="1216152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t>17-19, October, 2024, Ho Chi Minh</a:t>
            </a: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2" name="Footer Placeholder 11"/>
          <p:cNvSpPr>
            <a:spLocks noGrp="1"/>
          </p:cNvSpPr>
          <p:nvPr>
            <p:ph type="ftr" idx="11"/>
          </p:nvPr>
        </p:nvSpPr>
        <p:spPr>
          <a:xfrm>
            <a:off x="3580765" y="6356350"/>
            <a:ext cx="5355590" cy="365125"/>
          </a:xfrm>
        </p:spPr>
        <p:txBody>
          <a:bodyPr/>
          <a:p>
            <a:r>
              <a:t>Co-Authors: Mr. Duy-Huan Nguyen, Dr. Toan-Van Nguyen, Dr. Thien Huynh-The</a:t>
            </a:r>
          </a:p>
        </p:txBody>
      </p:sp>
      <p:sp>
        <p:nvSpPr>
          <p:cNvPr id="2" name="Text Box 1"/>
          <p:cNvSpPr txBox="1"/>
          <p:nvPr/>
        </p:nvSpPr>
        <p:spPr>
          <a:xfrm>
            <a:off x="0" y="30480"/>
            <a:ext cx="2447290" cy="337185"/>
          </a:xfrm>
          <a:prstGeom prst="rect">
            <a:avLst/>
          </a:prstGeom>
          <a:noFill/>
        </p:spPr>
        <p:txBody>
          <a:bodyPr wrap="square" rtlCol="0">
            <a:spAutoFit/>
          </a:bodyPr>
          <a:p>
            <a:r>
              <a:rPr lang="en-US" sz="1600"/>
              <a:t>2. Contribution</a:t>
            </a:r>
            <a:endParaRPr lang="en-US" sz="1600"/>
          </a:p>
        </p:txBody>
      </p:sp>
      <p:sp>
        <p:nvSpPr>
          <p:cNvPr id="8" name="Text Box 7"/>
          <p:cNvSpPr txBox="1"/>
          <p:nvPr/>
        </p:nvSpPr>
        <p:spPr>
          <a:xfrm>
            <a:off x="682625" y="429895"/>
            <a:ext cx="10826750" cy="3747770"/>
          </a:xfrm>
          <a:prstGeom prst="rect">
            <a:avLst/>
          </a:prstGeom>
        </p:spPr>
        <p:txBody>
          <a:bodyPr wrap="square">
            <a:noAutofit/>
          </a:bodyPr>
          <a:p>
            <a:pPr marL="285750" indent="-285750">
              <a:buFont typeface="Arial" panose="020B0604020202020204" pitchFamily="34" charset="0"/>
              <a:buChar char="•"/>
            </a:pPr>
            <a:r>
              <a:rPr lang="en-US" altLang="zh-CN" b="1"/>
              <a:t>Proposal of SpecSenseNet:</a:t>
            </a:r>
            <a:r>
              <a:rPr lang="en-US" altLang="zh-CN"/>
              <a:t> A new U-Net-based deep network architecture called Spectrum Sensing Network (SpecSenseNet) is proposed, designed to reduce network size and enhance performance for 5G and LTE signals.</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b="1"/>
              <a:t>SpecSenseNet Enhancements:</a:t>
            </a:r>
            <a:r>
              <a:rPr lang="en-US" altLang="zh-CN"/>
              <a:t> SpecSenseNet addresses these limitations by incorporating:</a:t>
            </a:r>
            <a:endParaRPr lang="en-US" altLang="zh-CN"/>
          </a:p>
          <a:p>
            <a:pPr marL="742950" lvl="1" indent="-285750">
              <a:buFont typeface="Arial" panose="020B0604020202020204" pitchFamily="34" charset="0"/>
              <a:buChar char="•"/>
            </a:pPr>
            <a:r>
              <a:rPr lang="en-US" altLang="zh-CN" b="1">
                <a:sym typeface="+mn-ea"/>
              </a:rPr>
              <a:t>Depth-wise separable convolutions:</a:t>
            </a:r>
            <a:r>
              <a:rPr lang="en-US" altLang="zh-CN">
                <a:sym typeface="+mn-ea"/>
              </a:rPr>
              <a:t> Reduce computational complexity in both encoder and decoder paths.</a:t>
            </a:r>
            <a:endParaRPr lang="en-US" altLang="zh-CN"/>
          </a:p>
          <a:p>
            <a:pPr marL="457200" lvl="1" indent="0">
              <a:buFont typeface="Arial" panose="020B0604020202020204" pitchFamily="34" charset="0"/>
              <a:buNone/>
            </a:pPr>
            <a:endParaRPr lang="en-US" altLang="zh-CN"/>
          </a:p>
          <a:p>
            <a:pPr marL="742950" lvl="1" indent="-285750">
              <a:buFont typeface="Arial" panose="020B0604020202020204" pitchFamily="34" charset="0"/>
              <a:buChar char="•"/>
            </a:pPr>
            <a:r>
              <a:rPr lang="en-US" altLang="zh-CN" b="1">
                <a:sym typeface="+mn-ea"/>
              </a:rPr>
              <a:t>Recurrent residual convolutions:</a:t>
            </a:r>
            <a:r>
              <a:rPr lang="en-US" altLang="zh-CN">
                <a:sym typeface="+mn-ea"/>
              </a:rPr>
              <a:t> Replace standard U-Net blocks to maintain segmentation accuracy.</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b="1">
                <a:sym typeface="+mn-ea"/>
              </a:rPr>
              <a:t>Atrous Pyramid Spatial Pooling:</a:t>
            </a:r>
            <a:r>
              <a:rPr lang="en-US" altLang="zh-CN">
                <a:sym typeface="+mn-ea"/>
              </a:rPr>
              <a:t> Introduced between the encoder and decoder to enhance feature learning at multiple scales.</a:t>
            </a:r>
            <a:endParaRPr lang="en-US" altLang="zh-CN"/>
          </a:p>
          <a:p>
            <a:pPr marL="742950" lvl="1"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b="1"/>
              <a:t>Contributions:</a:t>
            </a:r>
            <a:endParaRPr lang="en-US" altLang="zh-CN" b="1"/>
          </a:p>
          <a:p>
            <a:pPr marL="742950" lvl="1" indent="-285750">
              <a:buFont typeface="Arial" panose="020B0604020202020204" pitchFamily="34" charset="0"/>
              <a:buChar char="•"/>
            </a:pPr>
            <a:r>
              <a:rPr lang="en-US" altLang="zh-CN"/>
              <a:t>Reduction of network’s parameters.</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a:t>Maintenance of segmentation accuracy.</a:t>
            </a:r>
            <a:endParaRPr lang="en-US" altLang="zh-CN"/>
          </a:p>
          <a:p>
            <a:pPr marL="742950" lvl="1" indent="-285750">
              <a:buFont typeface="Arial" panose="020B0604020202020204" pitchFamily="34" charset="0"/>
              <a:buChar char="•"/>
            </a:pPr>
            <a:endParaRPr lang="en-US" altLang="zh-CN"/>
          </a:p>
          <a:p>
            <a:pPr marL="742950" lvl="1" indent="-285750">
              <a:buFont typeface="Arial" panose="020B0604020202020204" pitchFamily="34" charset="0"/>
              <a:buChar char="•"/>
            </a:pPr>
            <a:r>
              <a:rPr lang="en-US" altLang="zh-CN"/>
              <a:t>Inclusion of efficient modules like depth-wise convolutions and Atrous Pyramid Spatial Pooling.</a:t>
            </a:r>
            <a:endParaRPr lang="en-US" altLang="zh-CN"/>
          </a:p>
          <a:p>
            <a:pPr marL="742950" lvl="1" indent="-285750">
              <a:buFont typeface="Arial" panose="020B0604020202020204" pitchFamily="34" charset="0"/>
              <a:buChar char="•"/>
            </a:pPr>
            <a:endParaRPr lang="en-US" altLang="zh-CN"/>
          </a:p>
        </p:txBody>
      </p:sp>
      <p:sp>
        <p:nvSpPr>
          <p:cNvPr id="5" name="Text Box 4"/>
          <p:cNvSpPr txBox="1"/>
          <p:nvPr/>
        </p:nvSpPr>
        <p:spPr>
          <a:xfrm>
            <a:off x="0" y="4468495"/>
            <a:ext cx="12172315" cy="1945640"/>
          </a:xfrm>
          <a:prstGeom prst="rect">
            <a:avLst/>
          </a:prstGeom>
          <a:noFill/>
        </p:spPr>
        <p:txBody>
          <a:bodyPr wrap="square" rtlCol="0" anchor="t">
            <a:noAutofit/>
          </a:bodyPr>
          <a:p>
            <a:pPr algn="just"/>
            <a:r>
              <a:rPr lang="en-US" altLang="zh-CN" sz="1100" b="1">
                <a:latin typeface="Arial" panose="020B0604020202020204" pitchFamily="34" charset="0"/>
                <a:ea typeface="NimbusRomNo9L"/>
                <a:cs typeface="Arial" panose="020B0604020202020204" pitchFamily="34" charset="0"/>
                <a:sym typeface="+mn-ea"/>
              </a:rPr>
              <a:t>[11]</a:t>
            </a:r>
            <a:r>
              <a:rPr lang="en-US" altLang="zh-CN" sz="1100">
                <a:latin typeface="Arial" panose="020B0604020202020204" pitchFamily="34" charset="0"/>
                <a:ea typeface="NimbusRomNo9L"/>
                <a:cs typeface="Arial" panose="020B0604020202020204" pitchFamily="34" charset="0"/>
                <a:sym typeface="+mn-ea"/>
              </a:rPr>
              <a:t> W. Weng and X. Zhu, “INet: Convolutional networks for biomedical image segmentation,” IEEE Access, vol. 9, pp. 16 591–16 603, Jan. 2021.</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[12]</a:t>
            </a:r>
            <a:r>
              <a:rPr lang="en-US" altLang="zh-CN" sz="1100">
                <a:latin typeface="Arial" panose="020B0604020202020204" pitchFamily="34" charset="0"/>
                <a:ea typeface="NimbusRomNo9L"/>
                <a:cs typeface="Arial" panose="020B0604020202020204" pitchFamily="3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[13]</a:t>
            </a:r>
            <a:r>
              <a:rPr lang="en-US" altLang="zh-CN" sz="1100">
                <a:latin typeface="Arial" panose="020B0604020202020204" pitchFamily="34" charset="0"/>
                <a:ea typeface="NimbusRomNo9L"/>
                <a:cs typeface="Arial" panose="020B0604020202020204" pitchFamily="34" charset="0"/>
                <a:sym typeface="+mn-ea"/>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r>
              <a:rPr lang="en-US" altLang="zh-CN" sz="1100" b="1">
                <a:latin typeface="Arial" panose="020B0604020202020204" pitchFamily="34" charset="0"/>
                <a:ea typeface="NimbusRomNo9L"/>
                <a:cs typeface="Arial" panose="020B0604020202020204" pitchFamily="34" charset="0"/>
                <a:sym typeface="+mn-ea"/>
              </a:rPr>
              <a:t>[14]</a:t>
            </a:r>
            <a:r>
              <a:rPr lang="en-US" altLang="zh-CN" sz="1100">
                <a:latin typeface="Arial" panose="020B0604020202020204" pitchFamily="34" charset="0"/>
                <a:ea typeface="NimbusRomNo9L"/>
                <a:cs typeface="Arial" panose="020B0604020202020204" pitchFamily="3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[16]</a:t>
            </a:r>
            <a:r>
              <a:rPr lang="en-US" altLang="zh-CN" sz="1100">
                <a:latin typeface="Arial" panose="020B0604020202020204" pitchFamily="34" charset="0"/>
                <a:ea typeface="NimbusRomNo9L"/>
                <a:cs typeface="Arial" panose="020B0604020202020204" pitchFamily="3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Arial" panose="020B0604020202020204" pitchFamily="34" charset="0"/>
              <a:ea typeface="NimbusRomNo9L"/>
              <a:cs typeface="Arial" panose="020B0604020202020204" pitchFamily="34" charset="0"/>
              <a:sym typeface="+mn-ea"/>
            </a:endParaRPr>
          </a:p>
          <a:p>
            <a:pPr algn="just"/>
            <a:r>
              <a:rPr lang="en-US" altLang="zh-CN" sz="1100" b="1">
                <a:latin typeface="Arial" panose="020B0604020202020204" pitchFamily="34" charset="0"/>
                <a:ea typeface="NimbusRomNo9L"/>
                <a:cs typeface="Arial" panose="020B0604020202020204" pitchFamily="34" charset="0"/>
                <a:sym typeface="+mn-ea"/>
              </a:rPr>
              <a:t>[17]</a:t>
            </a:r>
            <a:r>
              <a:rPr lang="en-US" altLang="zh-CN" sz="1100">
                <a:latin typeface="Arial" panose="020B0604020202020204" pitchFamily="34" charset="0"/>
                <a:ea typeface="NimbusRomNo9L"/>
                <a:cs typeface="Arial" panose="020B0604020202020204" pitchFamily="3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solidFill>
                <a:srgbClr val="000000"/>
              </a:solidFill>
              <a:latin typeface="Arial" panose="020B0604020202020204" pitchFamily="34" charset="0"/>
              <a:ea typeface="NimbusRomNo9L"/>
              <a:cs typeface="Arial" panose="020B0604020202020204" pitchFamily="34" charset="0"/>
            </a:endParaRPr>
          </a:p>
          <a:p>
            <a:pPr algn="just"/>
            <a:endParaRPr lang="en-US" altLang="zh-CN" sz="1100">
              <a:latin typeface="Arial" panose="020B0604020202020204" pitchFamily="34" charset="0"/>
              <a:ea typeface="NimbusRomNo9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0.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36.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4">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5">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6">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7">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8">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9">
      <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
    </extobj>
    <extobj name="2384804F-3998-4D57-9195-F3826E402611-10">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11">
      <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
    </extobj>
  </extobjs>
</s:customData>
</file>

<file path=customXml/item10.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s > < / s : c u s t o m D a t a > 
</file>

<file path=customXml/item11.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1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s > < / s : c u s t o m D a t a > 
</file>

<file path=customXml/item1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2 " > < e x t o b j d a t a   t y p e = " 2 3 8 4 8 0 4 F - 3 9 9 8 - 4 D 5 7 - 9 1 9 5 - F 3 8 2 6 E 4 0 2 6 1 1 "   d a t a = " e w o J I k l t Z 1 N l d H R p b m d K c 2 9 u I i A 6 I C J 7 X C J o Z W l n a H R c I j o y M C 4 1 M z U 3 M T Q y O D U 3 M T Q y O D U s X C J 3 a W R 0 a F w i O j I 3 N C 4 x M D c x N D I 4 N T c x N D I 4 M 3 0 i L A o J I k x h d G V 4 I i A 6 I C J c X G 1 h d G h y b X t G f V 5 c X H R l e H R 7 Q V N Q U H 1 f X F x 0 Z X h 0 e 2 9 1 d H 0 g P S A g X F x 0 Z X h 0 e 2 N v b m N h d H 0 g K F x c d G V 4 d H t j b 2 5 2 f S g x X F x 0 a W 1 l c z E s X F x t Y X R o c m 1 7 R n 1 e X F x 0 Z X h 0 e 0 F T U F B 9 X 1 x c d G V 4 d H t p b n 0 p L C I s C g k i T G F 0 Z X h J b W d C Y X N l N j Q i I D o g I l B I T j J a e U I 0 Y l d 4 d W N 6 M G l h S F I w Y 0 R v d k w z Z D N k e T U z T X k 1 d m N t Y 3 Z N a k F 3 T U M 5 e m R t Y 2 l J S G R w W k h S b 1 B T S X p O U z R 4 T 0 R W b G V D S W d h R 1 Z w W j J o M F B T S X l M a l k x T 0 d W N E l p Q n l i M n h s U F N K c G J X Y 2 l J R 1 p 2 W T N W e l l X S n N a V D B p W m 1 G c 2 M y V W l J S F p w W l h k Q 2 I z Z z l J a k F n T F R r e E 9 T N H p J R E U x T l R V e E x q Z 2 d N V E U z T k M 0 N U l p Q j R i V 3 h 1 Y 3 p w N G J H b H V h e j B p Y U h S M G N E b 3 Z M M 2 Q z Z H k 1 M 0 1 5 N X Z j b W N 2 T V R r N U 9 T O T R i R 2 x 1 Y X l J Z 1 l Y S n B Z U z F v Y V d S a 1 p X N D l J b l J 5 Z F d V a U l I T j B l V 3 h s U F N K M l p Y S j B h V 0 5 o Y k M x a G J H b G 5 i a m 9 n T F R B d U 5 U Y z R a W G c 3 S U c x a G V D M T N h V 1 I w Y U R v Z 0 9 U Z 2 x P e U k r U E d S b F p u T S t Q S E J o Z E d n Z 2 F X U T l J a z F L V 0 M w e E x W U k Z X Q z F P T F R R M k l p Q m t Q U 0 p O T V R J N E l E W X h P V k V 4 T W p F Z 0 5 q S T J J R E V 4 T n l B M k 1 q a F V N V E F 4 S U R Z e k 1 W U T F P Q 0 E y T X p S S U 1 q V l d O a m d 3 U 0 R V N E 1 s W T J O e l p S T l R n M E l E W T N N Q 0 E x T 1 R Z Z 0 5 U W X d W R F l 4 T U N B M E 5 E U l d O R F F 3 U 0 R V M 0 1 G W T B O R F J S T l R Z e k l E U T V N e U E x T m p F Z 0 5 U Q X h V V F U x T l N B M U 1 6 Z 2 d O V F F 6 S U R V M k 0 x U T F N V F l n T m p B e F Z E U T N O e U E y T W p K V U 5 E T X h J R F l 6 T V Z R e k 5 6 U W d O a k 1 6 U 0 R N e k 5 F Z 3 l P R F p S T W p V e U l E W X p N e U F 5 T k R R Z 0 5 q T X h W R E l 6 T X l B M k 1 q R l J N a k 1 5 S U R Z e E 9 T Q X l N e k l n T k R r d 1 Z q T T J N M G d 5 T 0 R S U k 1 q Z z N J R E 0 y T X l B e k 1 E T W d N e l l 6 V k R N e U 5 5 Q X p O a l J V T X p R N U l E T T J O M V F 6 T n p J Z 0 1 6 Y 3 p W R E 0 0 T 1 N B e k 9 E V l J O R E E z S U R R d 0 1 5 Q T B N V E F n T k R V N V Z q U T R N R W c w T l R C V 0 1 q Q X d T R F F 4 T U Z Z e U 1 q R l J O R E E z S U R J M 0 5 p Q X p P R G t n T W p r M l V U T T R N U 0 F 6 T U R N Z 0 1 6 Y 3 h J R E 1 3 T j F R e k 5 E Z 2 d N e k V 6 V k R N e U 5 5 Q X p N V F p V T X p B e k l E T X h O M V F 5 T 0 R R Z 0 1 6 R T N T R E l 6 T W x Z e E 9 E b E 1 N a k 1 6 S U R Z e F V U S T B N Q 0 E x T k N B e U 5 E V W d O V E p V T W p j d 0 l E U T R W R E 1 6 T X l B M E 5 r Z 3 p O a k J X T U V n e k 5 E a F J N e k k w S U R N Z 0 1 U Z 3 l J R E 5 S T l R F Z 0 1 5 Q X p O a U F 3 U 0 R J M V Z q U T J T R F U 0 V V R F d 0 1 D Q T B O e U F 4 T U R r Z 0 5 E b F V N V E k 0 S U R Z e F Z q W X h P V m 9 p T H o 0 O G N H R j B h Q 0 J w W k Q w a V R V c F l M V E V 0 V k V W W U x V N H R O R E V p S U d R O U l r M H l O V F V n T U Z F e U 5 E Q W d N e U F 4 T k R B Z 0 0 x R T B P Q 0 F 6 S U R N N U l E Q k l N e k p X T k R a S U 5 E Z F J N V E U 1 S U R R N U l E R X p P U 0 E 0 T 0 Z F e E 5 E Q W d P V E V n T V R r e U l E S T B O V l F 5 T 1 R V Z 0 5 U V X p W R E 0 w T 0 N B M 0 1 E a F J N e l V 4 S U R j e E 5 p Q X p O a l l n T n p F M l N E T T N O b E V 6 T 1 R Z Z 0 5 6 R T F J R F F 3 T U N B M 0 1 E b F J O R E F 5 S U R j d 0 5 5 Q T F N R G d n T X p r d 1 R E W X h O e U E y T j F F M k 1 q U W d O V F F n T m p N M k l E V X h W R F k 0 T n l B M E 5 r Z z N N V G R X T U V n M 0 1 E a F J O a m s 1 S U R N Z 0 5 U Z 3 h J R E 5 S T k R V N E l E T W d O R E 0 z S U R C S U 5 E S T N W a l E y U 0 R R M E 1 G R T F N V E F n T k R Z Z 0 5 U R X d J R F k w V V R V e E 1 D Q T J O a U E w T 0 R Z Z 0 1 U T T R U R F E y T W l B e U 1 E b E l N a k k 1 V E R J d 0 9 T Q X h O V E J S T V R n N U l E a 3 h J R E U 0 T 1 N B N E 5 W R X h P R G t n T n p J Z 0 1 q Q T V J R F U 1 V k R J M U 9 T Q T B O a 2 d 5 T m p S V 0 1 F Z 3 l O V F Z h V F R R M E 5 5 Q X l O V F Z N T X p R M U l E V T F O M H d 5 T k R R Z 0 1 q V T J V V E k w T k N B e U 5 U V W d N e l E x S U R J M U 5 V Z z B O R G R h S W k 4 K 1 B I Q m h k R 2 d n Y V d R O U l r M U t X Q z B 4 T F Z S R l d D M U 9 M V F V 6 S W l C a 1 B T S k 5 O V F V n T l R B M 1 V U V T F J R F U 1 T U N B e E 1 U S W d O a l E z V k R J M E 1 5 Q T N N R F J J T W p V M 1 V U T T B N a U E z T U R R Z 0 5 E Q T F J R F k w T V V 3 M E 1 q W W d O a m N 5 V V R R e k 1 T Q T J O e m t n T k R N M k l E W T R O M V E w T k R Z Z 0 5 6 Q X d U R F E w T 1 N B M 0 1 E U l J O R F V 3 S U R j d 0 5 D Q T B O V E 1 n T n p B M F Z E U T F P U 0 E z T U R W S U 5 E W X p V V F E y T m l B M 0 1 E V W d O R G N 5 S U R Z N U 9 W W T B O a k p N T k R Z M k l E U T F O a 2 c w T k R o U k 5 E T T N J R F E x T m l B M E 1 6 V W d O R F U 1 V k R R e k 1 D Q T B O e m x S T k R F e k l E W X d O U 0 F 6 T W p r Z 0 5 q U T J V V E k 1 T W l B M k 5 q S W d N a l U w S U R Z M k 1 s R X l N R E V n T m p Z e U l E R T J P Q 0 E y T W p a V U 1 U T T F J R F U w T W x F e E 1 6 V W d O V E E 0 S U R F M U 1 p Q T B P R E J V T W p B d 0 l E U X p O V k V 5 T V R B Z 0 5 E T X h J R E k 0 T m l B M E 1 U S l V N e m N 3 S U R N N E 9 W R T B N a m N n T X p Z M 0 l E U T J N e U F 6 T V R S V U 5 U Q X d J R E U 1 T V Z F M U 1 E Q W d N V E V 3 S U R R M E 9 D Q T B O V l F 6 T U R F Z 0 x U S X h V V E k w T l N B d E 1 q R W d N a k F 4 S U M w M F Z E R T B N Q 0 F 5 T j B 3 e E 1 q S W d O R E Z S T V R F N E l E T T J J R E V 3 T n l B e U 1 W U T R O e U F 0 T j F R M 0 9 D Q X R N a k Z S T n p Z Z 0 x U S X l J R F k 0 S U M w e U 1 r Z z J O R k U y T V N B d E 1 q S W d O V F V n T F R F M l Z q R X d N V k U x T l N B e U 1 q Q W d O V F l n T W p J e V V U V T R J R E l 5 T n l B M 0 5 p Q X l N a m R J T 0 R s U k 9 U V W d N a k l 4 S U R r M U l E S X h O R k U 1 T l N B e E 9 E S W d N V E E x S U R F M U 1 W U X h N e m t n T 1 R C V U 1 q Q T F J R F F 5 V k R N d 0 5 T Q X l O R k V 6 T l R J Z 0 1 q U W d N e m c y S U R Z e V Z E U X l N Q 0 F 4 T l R W U k 5 E S X d J R E U 1 T 0 N B e k 9 U Z 2 d N a k 1 6 V k R N M E 1 D Q X l P R E Z S T W p n M E l E S T V O U 0 F 5 T m p Z Z 0 1 6 Q X d V V E k y T V N B e k 1 E R W d N a k 0 1 S U R N d 0 5 s U X l N R F l n T X p F M F Z E R T N O Q 0 F 6 T W p W V U 1 U U X h J R E 0 w T T F R e E 1 U S W d N e l k z V k R n M U l E U X d N b E U x T l N B M E 5 U R W d O V F V n T l R B M 1 d p S X Z Q a n h 3 W V h S b 0 l H b G t Q U 0 p O U 2 x n d E 1 T M V V S V m d 0 V G k w M U 1 D S W d a R D B p V F R F e k 1 D Q T J N a k p S T V R J e k l E W X l P U 0 F 4 T V R r Z 0 5 q T X h W R E V 3 T X l B M k 1 6 U l V O a k F n T m p N M 1 N E S T N W a l k 0 T T B n e U 1 U U l J N a k 0 z S U R Z N E 1 5 Q X l O e l l n T m p n e l Z E T X p N U 0 E y T 0 R S U k 5 E R T V J R F k 0 T k N B M E 5 6 R W d O a m N 4 V k R V M k 5 5 Q T J N V F p S T m p J M E l E V T J N e U E y T W p R Z 0 5 E Z z V V V F l 5 T k N B M E 1 q R W d O V G N 6 S U R N M 0 1 s U T B O V E V n T X p B M 1 V U U X l P U 0 F 6 T U R J Z 0 1 6 S T R J R E 1 3 T V V n e U 1 6 U l d N V G d 4 V V R J e k 5 D Q T J N a U F 5 T X p j Z 0 5 U a F J N a l E x S U R R M 0 l E T X d O Q 0 E w T m t n e k 1 6 Z F d N R W d 6 T W p a U k 1 6 Q T F J R E 1 n T V R n e U l E T l J O R G N n T X l B e k 9 D Q X d T R E k z V m p R M l N E W X d V V E V 3 T W l B M E 5 5 Q X h N V E V n T k R s V U 1 U T X d J R F l 4 V m p Z e U 1 s c E 5 O V E E z S U R R N E 9 G R T F N R G N n T l R F M E l E V X d O a U E x T W p o V U 5 U Q X d J R F U y T k Z R M E 9 E T W d O V G s z V k R R M U 1 D Q T J N a k J V T X p r M 0 l E W X p O V k V 6 T 0 R V Z 0 5 q T T N J R E 1 3 T n l B M k 1 6 Z E l N a m c y V V R J e k 5 5 Q T J N e m N n T W p N M E l E W X l P R k V 5 T X p F Z 0 5 q S T B J R E l 6 T V N B M E 9 E T l d N e l F 5 U 0 R N d 0 1 r Z 3 p N e m x S T X p r d 0 l E T T B N a U E w T W p N Z 0 1 6 U T V W R F E 0 T V N B e k 9 E S l J O V E E z S U R R e E 1 T Q T F N R G N n T k R n N F d p S X Z Q a n h 3 W V h S b 0 l H b G t Q U 0 p O U 2 x n d E 1 T 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R X R W R V Z Z T F U 0 d E 5 6 V W l J R 1 E 5 S W s w e k 9 E T W d O V G h S T X p J M 0 l D M H h N Q 0 F 5 T l R Z Z 0 x U R X d T R E k w T 1 Z F e E 1 q U W d M V E V 3 S U R F d 0 5 T Q T R P V k V 4 T U R R Z 0 9 U W W d N V E F 6 S U R J e U 5 s R X h N R E l n T X p N M U l E R X d N a U F 6 T k R o V U 9 U W W d N e l k 1 V V R n M k l E T T R O U 0 F 6 T m l B e k 9 E V k l N a l Z X T k R B N F V U S T F J R F F 6 T V N B e U 5 5 Q T B N e k Z N T X p n Z 0 5 E T X l V V F E 0 S U R R e k 1 5 Q T J O e U E w T X p S V U 1 U Q T F J R F F 6 T m x F e E 1 q S W d O R E 0 z S U R F M E 1 p Q T B N e m h V T V R j e U l E U T B N V l F 4 T 0 R R Z 0 5 E U X l T R E U 0 T j F Z e U 5 q R l J N V G c 0 S U R j M 0 l E R T V N Q 0 E y T k Z F e E 9 U T W d O R G t n T W p B M E l E U X d V V E l 5 T k N B e U 5 p Q X l O a l F n T W p a U k 1 q a 3 d J R E k y S U R N e E 1 T Q X p O V l F 6 T k R N Z 0 5 U a F V N e l l 6 S U R r d 1 Z E T T N O U 0 F 4 T W p C V U 1 6 Y z V J R E U w T k Z F e k 5 6 a 2 d N V F E x S U R N M 0 9 T Q X h O a k Z V T X p n d 0 l E S X d N V l F 6 T 0 R B Z 0 1 q U T R W a k 1 4 T l Z F e k 9 E Q W d N e l l 4 S U R N M 0 1 D Q X p O e k p V T X p J d 0 l E T T R O V W d 6 T U R K V 0 5 E T X h V V E 1 3 T k N B M E 1 6 R W d N e m M 0 S U R R e k 5 s U T B O V G N n T k R R e V N E U T J O R l l 5 T m p S U k 5 E W T B J R G c w S U R R M k 5 T Q T R N V k U w T m p n Z 0 5 q R W d O R G M 1 S U R V M V Z E V X l O Q 0 E w T m t n M U 5 E S l d N R k U x T k R B Z 0 1 D Q T B O a m N n T F R W V U 1 6 a 3 d J Q z B 4 T V V n e k 9 E T l d O V G h h S W k 4 K 1 B I Q m h k R 2 d n Y V d R O U l r M U t X Q z B 4 T F Z S R l d D M U 9 M V G M w S W l C a 1 B T S k 5 N a m N n T k R J e V V U Z 3 d J R F F 5 T m l B e E 1 E a 2 d O R G M 0 V k R F M E 1 T Q T J N R E J X T m p F M V N E R T R N V l k w T X p G S U 1 6 R T J W a k 0 0 T l V n e E 9 E R l d N a l F 4 V V R F N E 1 p Q X h N V F l n T V R n e U l E R X d N R l F 4 T 0 R r Z 0 5 q a F J N a k F 6 S U R J N U l E S X p P Q 0 F 5 T 1 Z F e U 9 E S W d N a m t n T W p r e U l E R X d N R k V 5 T 1 R N Z 0 1 U Q T R J R E k 1 T X l B e E 5 E W l d N V G d 4 U 0 R N e k 0 x W X h O R F p X T V R N M F V U T X p N e U E x T n l B e U 9 U R W d N V G R S T W p Z M E l D M H h N Q 0 F 5 T W p F Z 0 x U R X d V V E U 0 T n l B d E 1 U Q W d N V F l 5 S U R K V U 1 U S T B J R E 1 6 V k R F d 0 5 T Q T J P R l E 1 T 0 N B e E 1 E Q l J P V G N n T V R B M 0 l E a z N J R E k w T 0 Z Z e k 9 E V k l N V G h X T k R J e V N E S T N X a U l 2 U G p 4 d 1 l Y U m 9 J R 2 x r U F N K T l N s Z 3 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0 V k V W W U x V N H R O a k 1 p S U d R O U l r M H p O e k F n T X p B M V Z E T T B P U 0 F 6 T U R W V U 1 6 R X p J R E 1 5 T U Z R e U 9 U Y 2 d N e l U 0 V V R J N U 5 5 Q X p P R E V n T X p F e U l E T T V O b E V 6 T V R j Z 0 5 E Q X h J R E 1 4 T n l B M E 1 E S l V N e k E z S U R R d 0 5 G R X l P R E V n T k R B N E l E S T F P Q 0 E w T U R o U k 1 q Q T V J R F F 3 T 0 N B e E 5 6 Z 2 d N e m M y V V R F e k 1 T Q X p N a m t n T V R N e E l E S X h P V k V 4 T X p F Z 0 1 U T T N J R E U y T W l B N U 1 G R X l N R E 1 n T W p r Z 0 1 q Y 3 l J R E k 1 V V R N e E 1 5 Q X l P U 0 F 6 T X p n Z 0 5 U V l V N e m M w S U R F e E 4 x R X p O e l l n T V R J M U l E T T N P U 0 F 4 T W p k V U 1 6 a z F J R E V 5 T 1 V n M E 1 E b F J O R E U x S U R F e U 1 5 Q T B N V F V n T V R J d 1 V U U X h O U 0 F 4 T V R Z Z 0 5 E R X h J R E V 3 T k Z R e k 9 U V W d O e k Z V T X p Z M k l E T X p W R E 1 4 T 0 N B e V Z E S T B P U 0 F 0 T V R G U k 1 U W X p J Q z B 4 T V N B N U 9 T Q T F N M V F 6 T k N B e U 1 U U l J N e l F n T X p F N E l E a z V J R E 0 0 T T F R e U 5 U Q W d O R F E 0 V k R N M 0 1 D Q T B N a k Z V T k R B M E l E T T F O M U U w T U R R Z 0 1 6 T T B J R E 0 0 T n l B e k 1 q Q m F J a T g r U E h C a G R H Z 2 d h V 1 E 5 S W s x S 1 d D M H h M V l J G V 0 M x T 0 x U W k Z 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F E x T U N B M E 1 6 Z 2 d O R F l 6 S U R N e U 9 W R T B O a l F n T X p J e U l E U T J O Q 0 F 4 T 1 R C V 0 1 U Q T B V V F E y T k N B M k 5 p Q T B O a l l n T l R s 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T M V V S V m d 0 V G k w M k 1 T S W d a R D B p V F R F e k 5 5 Q X p N R F Z V T V R F M U l E T X d O V l E z T 0 N B e k 1 q Q l V O a k 1 n T X p V N V V U W X p J R E 0 1 T k N B N U 5 5 Q T B N a k Z V T W p F N E l E U T B P R k V 5 T 1 R F Z 0 5 E U T R J R E 1 6 T m l B M E 1 U W l V N e m s y S U R N M E 1 G R T B N R E V n T X p J M k l E U X d N U 0 F 6 T U R s V U 5 E Q X l J R E U 1 T k Z Z e E 1 q U l J O R E F 5 S U R j M k l E U X d O e U E x T 0 Z R M E 1 q Z 2 d O R E J S T k R R e k l E U X d J R F E w T 0 N B M U 5 s U T B O V E 1 n T V R B N V Z q R T B O V W c w T 1 R O V 0 1 U Q T J V V F E 1 T W l B M k 5 p Q T B P V E F n T l R s U k 5 E Z 3 h J R E k 1 S U R R M U 5 T Q X h N b F E w T U R B Z 0 x U W l V N e l V 6 S U R F e V Z E T X l P U 0 E x T k Z Z M U 9 F d 3 p N a m N n T l R W U k 1 6 S T F J R F V 5 S U R N e U 1 p Q T B P V l F 6 T V R R Z 0 5 E Q l V N e k F 5 S U R J N V Z E S T R O e U F 4 T j F R e U 5 q a 2 d O b F F 5 T k R j Z 0 x U S l V N a k l 4 S U M w N F Z E R T V N Q 0 F 0 T V R G U k 1 U T X d J Q z B 4 T V N B N E 1 p Q X l N R l F 6 T k N B e E 1 E Z F J N e l F n T V R J N E l E U X h J R E U w T j F R M k 9 D Q X h P R G h V T V R F M k l E S X l O V l F 4 T 1 R R Z 0 1 q V X p W R E 1 3 T k N B e U 5 q a E l N e k U 0 V m p J N U 1 G R X p N V G d n T X p J M E l E T X h N a U F 6 T k R C U k 1 q a 3 d J R F F 4 T V N B e U 1 U V W d O R E V 4 V V R F N U 5 5 Q T B N V E V n T V R n e E l E U X h N R l F 4 T l R Z Z 0 5 E Q T J W R E U w T 0 N B M E 1 E T l J N V G N 3 S U R N N E 9 D Q X h O e k F n T X p V N V V U R T N N Q 0 F 6 T X p R Z 0 1 U V T B J R E 1 5 T U Z w T k 1 U S T J J R E V 3 T m x F e E 1 q W W d O e l V n T V R V d 0 l E V X h W R E l 3 T 1 N B e U 5 s R X l O R G N n T W p Z Z 0 1 q Y z J J R F E 1 V k R N e E 5 T Q X h N R G x S T X p F M 0 l E R X h O a U F 6 T V R n Z 0 1 U Y z F V V E 1 4 T 0 N B e U 1 6 T W d N e k U z S U R J e k 0 x R X p N R G t n T W p N e k l E S T V O a U F 5 T X p K V U 1 q V X h J R E l 5 T T F R e E 9 U T W d N a k F 6 V k R F M E 5 5 Q X h O a l p V T V R J M k l E R X d 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W W l J R 1 E 5 S W s w e k 1 6 Z 2 d O R E 1 4 V V R N M E 5 D Q T B N a m t n T k R J e U l E U X l P V k U w T n p r Z 0 5 E S T V J R F V 3 T X l B M E 1 6 R k l O V E E 0 V m p N N E 5 V Z z B P V G R S T k R N N U l E T T R N U 0 E w T W p N Z 0 1 6 U T F V V F F 5 T V N B e k 5 E R W d N e l U y S U R F M 0 1 s U X l P R G d n T F R K U k 1 q Z 3 p J Q z B 4 T V N B e U 5 q T W d M V E V 4 V V R J M E 5 D Q X R N V E V n T W p N N U l D M H l V V G s 1 S U R N M U 9 T Q T V P Q 0 F 6 T m p S U k 9 U T W d N e m M 0 S U R n e U l E T T R N V l E w T X l B e k 9 E V k l N V G x X T k R N e F N E S T F U R E 1 6 S U R R e k 1 G R T B N U 0 E w T X p B Z 0 5 U T W d O R E 1 3 V k R j N U l E U X p N R l F 4 T U R R Z 0 5 E S T V W R E V 5 T W l B M E 1 q a F J N a k U z S U R R e U 9 D Q X l N e k l n T k R N e F N E S T B N R l l 6 T 0 R W S U 1 q S T J V V E U 0 T n l B e k 9 E U W d N V G c w S U R N M 0 1 G R X h P R F F n T X p Z M k l E S X p O U 0 F 5 T X p S T U 1 q Z z J J R E V 3 T W t 3 e k 5 6 Y 2 d N e l F 4 V m p N M E 9 W R X p O e m N n T X p Z e k l E T T J O e U F 6 T n p K V U 1 6 U T V J R E 0 0 T T F R e k 1 6 V W d N e m c x U 0 R N e k 1 W W T B N e k Z J T X p N N F d p S X Z Q a n h 3 W V h S b 0 l H b G t Q U 0 p O U 2 x n d E 1 T 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4 T F Z S R l d D M U 9 M V V E z S W l C a 1 B T S k 5 O a k 1 3 S U R J N V V U W X p N Q 0 E 1 S U R Z d 0 9 T Q T V V V F l 3 T k N B N U l E V T R O e U F 5 T l Z R M E 9 U T W d N V E U 0 V E R N N E 9 T Q X l N a k p N T W p n M E l E R X h O M U V 4 T n p n Z 0 1 U T W d N V G M x S U R F e F V U R T N N U 0 E 1 S U R F M k 9 D Q T V V V E U y T U N B N U l E R T F O Q 0 F 4 T l Z R e E 5 E Y 2 d N a m x S T V R R M 0 l E T T J J R E U y T V N B M U 1 W U X l O V F V n T V R R M l R E T T F P U 0 F 5 T l R C T U 1 q V T F J R E 0 x T k Z F e E 5 6 U W d O R E 0 x S U R F M k 1 T Q T B O R G x V T V R R M 0 l E U T N N V k V 4 T k R j Z 0 5 E Z 3 d J R E U x T X l B M E 9 E V l V N V F k 0 S U R R N U 1 G R X h O e k 1 n T k R r d 0 l E R T N O U 0 E w T 0 R s U k 1 U Y z R J R F E 0 T n l B e U 9 E U W d N e m d 6 V E R N N E 9 T Q X l O e m h N T k R r e k l E T T R N b E U x T n p B Z 0 5 E V T V J R F U 0 T n l B M E 5 6 V l V O a k E 1 S U R R N U 1 W R T J N e k F n T k R r e E l E W X p N Q 0 E w T n p G U k 5 q T X d J R F E y T k N B M k 1 q Q W d O R F V 6 V k R V e U 1 p Q X p O V F Z N T k R F N E l E S T F N R X c x T W p J Z 0 1 U U T F V V F l 3 T m l B M k 1 T Q T J N V G d n T k R o V U 5 q T X d J R E k 1 V 2 l J d l B q e H d Z W F J v S U d s a 1 B T S k 5 T b G d 0 T V 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V 0 V k V W W U x V N H R O a m t p S U d R O U l r M D J P U 0 E y T U R s U k 5 q a 2 d O a k 0 z S U R n M 0 l E W T F N M V F 4 T X p F Z 0 5 q W T V V V E U x T k N B M k 5 q Y 2 d N V G N 4 S U R Z M U 1 s U X h P R G d n T m p B N V V U R T R P Q 0 E x T n p r Z 0 1 U Y 3 h J R F U y T k Z R e E 1 q a 2 d O V F E 1 V V R F d 0 5 D Q T F O R G t n T 0 R j Z 0 5 U W T B W R F k 1 S U R Z d 0 9 W c E 5 N a l E z S U R C U k 1 q T X l J R E 1 n T V R R e k l E T l J N V E 1 5 S U R N Z 0 1 U Q T J J R E 5 V T l R Z Z 0 1 V d 3 p O Q 0 F 3 U 0 R J M l Z q U T J T R F F 5 V V R j d 0 l E U T J J R G t 4 S U R R N V V U R X d N Q 0 E x T X l B e E 1 E S W d O a k J V T V R B M E l E R X d N b F l 5 T U R W V 0 1 q a 3 p V V E V 3 T k N B e k 5 E V W d N V E F 5 S U R N M U 9 W U T R P Q 0 F 6 T n p o U k 5 6 U W d N e m c x S U R R e E l E T T R O V W d 6 T U Z Z M E 1 E a F J N e k F n T k R N e E l E T X l J R F F 6 T V V 3 M E 1 p Q T B N e k p S T l R J Z 0 5 E T X p J R G N 3 S U R R e k 5 G U X h N R F l n T k R N M l V U R X l N e U E w T X p j Z 0 1 U U X l J R F F 6 T 0 Z R e E 5 6 R W d O R F F 4 V k R F N E 1 p Q T B O R E p J T V R n M V Z q W X l V V E U 1 T U N B M U 1 p Q X h P V G N n T l R C V U 1 q T X l J R F E y U 0 R J M U 5 W W X d T R E k w T j F v a U x 6 N D h j R 0 Y w Y U N C c F p E M G l U V X B Z T F 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Q z l r W l d a e l B q e G 5 J S E 4 w Y 2 0 5 c l p U M G l Z M 1 Z 5 Y 2 1 W d W R F T n Z i R z l 5 S W l C b W F X e H N Q U 0 p q Z F h K e V p X N T B R M j l z Y j N J a U l I T j B j b T l y W l M x M 2 F X U j B h R D B p T U N J Z 2 R I S m h i b k 5 t Y j N K d F B T S n p Z M k Z z W l N n e E x D M H h L U 0 k r U E d j Z 1 p H R j B Z U z F 0 Y l d 3 d G J t O W t a V D B p Y l d G M G F D S S t Q R 2 N n W k d G M F l T M X R i V 3 d 0 Y m 0 5 a 1 p U M G l i W E 4 x W W 5 O M W N D S S t Q R 2 N n W k d G M F l T M X R i V 3 d 0 Y m 0 5 a 1 p U M G l W R 1 Z Z U V h S d m J T S W d a R 0 Y w W V M x d G F u Z 3 R k R 1 Y 0 W T J 4 a G M z T T l J a z l T U k N J K 1 B H Y 2 d a R 0 Y w W V M x d G J X d 3 R i b T l r W l Q w a W J X a 2 l Q a n g x Y z J V Z 1 p H R j B Z U z F q U F N J M E 5 p S W d l R 3 h w Y m 1 z N m F I S m x a a j B p S T A x S 1 d D M H h M V l J G V 0 M x T 0 x U U T J J a T g r U E M 5 b l B q d 3 Z a e j Q 4 W n l C a 1 l Y U m h M V z F 0 Y k M x d W I y U m x Q U 0 p 0 Z E d W N G R D S W d k S E p o Y m 5 O b W I z S n R Q U 0 o w Y 2 1 G d W M y e G h k R 1 V v T m p n M k x E U X h N e W t n Y z J O a G J H V W 9 N Q z Q z T U R j c E l q N D h k W E 5 s S U d S a G R H R X R Z e j B p T k R F a U l I a H N h V z V y T 2 1 o e V p X W T l J a U 5 O U 2 x n d E 1 T M V V S V m d 0 V G k w M E 1 T S X Z Q a n g x Y z J V Z 1 p H R j B Z U z F q U F N J M U 1 5 S W d l R 3 h w Y m 1 z N m F I S m x a a j B p S T A x S 1 d D M H h M V l J G V 0 M x T 0 x U V X p J a U I w Y 2 1 G d W M y W n Z j b T A 5 S W 5 S e V l X N X p i R 0 Y w W l N n M 0 5 U Q X N N Q 2 t p T H o 0 O G R Y T m x J R 1 J o Z E d F d F l 6 M G l O V E F p S U h o c 2 F X N X J P b W h 5 W l d Z O U l p T k 5 T b G d 0 T V M x V V J W Z 3 R U a T A x T U N J Z 2 R I S m h i b k 5 t Y j N K d F B T S j B j b U Z 1 Y z J 4 a G R H V W 9 N V E 1 3 T m l 3 d 0 t T S X Z Q a n g x Y z J V Z 1 p H R j B Z U z F q U F N J M U 1 D S W d l R 3 h w Y m 1 z N m F I S m x a a j B p S T A x S 1 d D M H h M V l J G V 0 M x T 0 x U V X d J a U I w Y 2 1 G d W M y W n Z j b T A 5 S W 5 S e V l X N X p i R 0 Y w W l N n e E 9 U Z z N M R E F w S W k 4 K 1 B D O W 5 Q a n h u S U d S a G R H R X R i V z F z T F c 1 d l p H V T l J b T E w W l h o M E l p Q j B j b U Z 1 Y z J a d m N t M D l J b l J 5 W V c 1 e m J H R j B a U 2 c y T 0 R Z c 0 x U S T B O e W t n Y z J O a G J H V W 9 N Q z Q z T U R j c E l q N D h k W E 5 s S U d S a G R H R X R Z e j B p T m t Z a U l I a H N h V z V y T 2 1 o e V p X W T l J a U 5 O U 2 x n d E 1 T M V V S V m d 0 V G k w M l J p S X Z Q a n g x Y z J V Z 1 p H R j B Z U z F q U F N J M 0 5 T S W d l R 3 h w Y m 1 z N m F I S m x a a j B p S T A x S 1 d D M H h M V l J G V 0 M x T 0 x U Y z F J a U I w Y 2 1 G d W M y W n Z j b T A 5 S W 5 S e V l X N X p i R 0 Y w W l N n M U 1 E Q X N N Q 2 t p T H o 0 O G R Y T m x J R 1 J o Z E d F d F l 6 M G l O e l F p S U h o c 2 F X N X J P b W h 5 W l d Z O U l p T k 5 T b G d 0 T V M x V V J W Z 3 R U a T A z T k N J Z 2 R I S m h i b k 5 t Y j N K d F B T S j B j b U Z 1 Y z J 4 a G R H V W 9 N V E E x T m l 3 d 0 t T S X Z Q a n d 2 W n o 0 O E w y Y y t Q R 2 N n W k d G M F l T M X R i V 3 d 0 Y m 0 5 a 1 p U M G l i V z h p S U h S e V l X N X p a b T l 5 Y l Q w a W R I S m h i b k 5 z W V h S b E t E S T V N R E F 1 T X l 3 d 0 t T S S t Q S F Z 6 W l N C a 1 l Y U m h M V 0 0 5 S W p O R U l p Q j R i R 2 x 1 Y X p w b 2 N t V m 1 Q U 0 l q V F V w W U x U R X R W R V Z Z T F U 0 d E 0 w U W l M e j Q 4 T D J j K 1 B H Y 2 d a R 0 Y w W V M x d G J X d 3 R i b T l r W l Q w a W J Y U m x l S F F p S U h S e V l X N X p a b T l 5 Y l Q w a W R I S m h i b k 5 z W V h S b E t E T T V O V F l 1 T V N 3 d 0 t T S S t Q S F Z 6 W l N C a 1 l Y U m h M V 0 0 5 S W p Z e k l p Q j R i R 2 x 1 Y X p w b 2 N t V m 1 Q U 0 l q V F V w W U x U R X R W R V Z Z T F U 0 d E 5 q T W l M e j Q 4 Z F h O b E l H U m h k R 0 V 0 W X o w a U 5 r W W l J S G h z Y V c 1 c k 9 t a H l a V 1 k 5 S W l O T l N s Z 3 R N U z F V U l Z n d F R p M D J S a U l n Z E h K a G J u T m 1 i M 0 p 0 U F N K M G N t R n V j M n h o Z E d V b 0 5 E U T B M R E F w S W k 4 K 1 B I V n p a U 0 J r W V h S a E x X T T l J a l p G S W l C N G J H b H V h e n B v Y 2 1 W b V B T S W p U V X B Z T F R F d F Z F V l l M V T R 0 T m t V a U l I U n l Z V z V 6 W m 0 5 e W J U M G l k S E p o Y m 5 O c 1 l Y U m x L R G s w T k N 3 d 0 t T S X Z Q a n g x Y z J V Z 1 p H R j B Z U z F q U F N J M k 1 5 S W d l R 3 h w Y m 1 z N m F I S m x a a j B p S T A x S 1 d D M H h M V l J G V 0 M x T 0 x U W X p J a U I w Y 2 1 G d W M y W n Z j b T A 5 S W 5 S e V l X N X p i R 0 Y w W l N n e E 5 U Q X d M R E F w S W k 4 K 1 B I V n p a U 0 J r W V h S a E x X T T l J a l l 4 S W l C N G J H b H V h e n B v Y 2 1 W b V B T S W p U V X B Z T F R F d F Z F V l l M V T R 0 T m p F a U l I U n l Z V z V 6 W m 0 5 e W J U M G l k S E p o Y m 5 O c 1 l Y U m x L R E U 1 T k R R c 0 1 D a 2 l M e j Q 4 Z F h O b E l H U m h k R 0 V 0 W X o w a U 5 6 U W l J S G h z Y V c 1 c k 9 t a H l a V 1 k 5 S W l O T l N s Z 3 R N U z F V U l Z n d F R p M D N O Q 0 l n Z E h K a G J u T m 1 i M 0 p 0 U F N K M G N t R n V j M n h o Z E d V b 0 1 q U T B O Q 3 d 3 S 1 N J d l B q d 3 Z a e j Q 4 W n l C a 1 l Y U m h M V z F 0 Y k M x d W I y U m x Q U 0 p 0 Y n l J Z 2 R I S m h i b k 5 t Y j N K d F B T S j B j b U Z 1 Y z J 4 a G R H V W 9 O a m M 0 T 1 M 0 e E x E Q X B J a j Q 4 Z F h O b E l H U m h k R 0 V 0 W X o w a U 1 q Z 2 l J S G h z Y V c 1 c k 9 t a H l a V 1 k 5 S W l O T l N s Z 3 R N U z F V U l Z n d F R p M H l P Q 0 l 2 U G p 3 d l p 6 N D h a e U J r W V h S a E x X M X R i Q z F 1 Y j J S b F B T S n R k R 1 Y 0 Z E N J Z 2 R I S m h i b k 5 t Y j N K d F B T S j B j b U Z 1 Y z J 4 a G R H V W 9 O e k U z T 0 M 0 e E x E Q X B J a j Q 4 Z F h O b E l H U m h k R 0 V 0 W X o w a U 5 q T W l J S G h z Y V c 1 c k 9 t a H l a V 1 k 5 S W l O T l N s Z 3 R N U z F V U l Z n d F R p M D J N e U l 2 U G p 4 M W M y V W d a R 0 Y w W V M x a l B T S T J S a U l n Z U d 4 c G J t c z Z h S E p s W m o w a U k w M U t X Q z B 4 T F Z S R l d D M U 9 M V F p H S W l C M G N t R n V j M l p 2 Y 2 0 w O U l u U n l Z V z V 6 Y k d G M F p T Z z B O R F F z T U N r a U x 6 N D h k W E 5 s S U d S a G R H R X R Z e j B p T m t V a U l I a H N h V z V y T 2 1 o e V p X W T l J a U 5 O U 2 x n d E 1 T M V V S V m d 0 V G k w M l J T S W d k S E p o Y m 5 O b W I z S n R Q U 0 o w Y 2 1 G d W M y e G h k R 1 V v T 1 R R M E x E Q X B J a T g r U E h W e l p T Q m t Z W F J o T F d N O U l q Y z J J a U I 0 Y k d s d W F 6 c G 9 j b V Z t U F N J a l R V c F l M V E V 0 V k V W W U x V N H R O e l l p S U h S e V l X N X p a b T l 5 Y l Q w a W R I S m h i b k 5 z W V h S b E t E R T F N R E F z T U N r a U x 6 N D h M M m M r U E d j Z 1 p H R j B Z U z F 0 Y l d 3 d G J t O W t a V D B p Y l c 4 a U l I U n l Z V z V 6 W m 0 5 e W J U M G l k S E p o Y m 5 O c 1 l Y U m x L R G t 5 T U R Z d U 1 T d 3 d L U 0 k r U E h W e l p T Q m t Z W F J o T F d N O U l q S T R J a U I 0 Y k d s d W F 6 c G 9 j b V Z t U F N J a l R V c F l M V E V 0 V k V W W U x V N H R N a m d p T H o 0 O E w y Y y t Q R 2 N n W k d G M F l T M X R i V 3 d 0 Y m 0 5 a 1 p U M G l i V z R p S U h S e V l X N X p a b T l 5 Y l Q w a W R I S m h i b k 5 z W V h S b E t E a z F P V F V 1 T V N 3 d 0 t T S S t Q S F Z 6 W l N C a 1 l Y U m h M V 0 0 5 S W p N e E l p Q j R i R 2 x 1 Y X p w b 2 N t V m 1 Q U 0 l q V F V w W U x U R X R W R V Z Z T F U 0 d E 1 6 R W l M e j Q 4 T D J j K 1 B H Y 2 d a R 0 Y w W V M x d G J X d 3 R i b T l r W l Q w a W J X O G l J S F J 5 W V c 1 e l p t O X l i V D B p Z E h K a G J u T n N Z W F J s S 0 R F d 0 1 6 R T N M a k 1 z T U N r a V B q e D F j M l V n W k d G M F l T M W p Q U 0 p F T n l J Z 2 V H e H B i b X M 2 Y U h K b F p q M G l J M D F L V 0 M w e E x W U k Z X Q z F P T F V R M 0 l p O C t Q Q z l u U G p 4 b k l H U m h k R 0 V 0 Y l c x c 0 x X N X Z a R 1 U 5 S W 0 x d U l p Q j B j b U Z 1 Y z J a d m N t M D l J b l J 5 W V c 1 e m J H R j B a U 2 d 4 T V R N e E 5 5 N D J M R E F w S W o 0 O G R Y T m x J R 1 J o Z E d F d F l 6 M G l N e k V p S U h o c 2 F X N X J P b W h 5 W l d Z O U l p T k 5 T b G d 0 T V M x V V J W Z 3 R U a T B 6 T V N J d l B q d 3 Z a e j Q 4 W n l C a 1 l Y U m h M V z F 0 Y k M x d W I y U m x Q U 0 p 0 Y n l J Z 2 R I S m h i b k 5 t Y j N K d F B T S j B j b U Z 1 Y z J 4 a G R H V W 9 N V E U 0 T V R j d U 5 p d 3 d L U 0 k r U E h W e l p T Q m t Z W F J o T F d N O U l q S k R J a U I 0 Y k d s d W F 6 c G 9 j b V Z t U F N J a l R V c F l M V E V 0 V k V W W U x V N H R N a 0 1 p T H o 0 O E w y Y y t Q R 2 N n W k d G M F l T M X R i V 3 d 0 Y m 0 5 a 1 p U M G l i W E 4 x W W 5 O M W N D S W d k S E p o Y m 5 O b W I z S n R Q U 0 o w Y 2 1 G d W M y e G h k R 1 V v T V R J e U 5 q S X V N a X d 3 S 1 N J K 1 B H Y 2 d a R 0 Y w W V M x d G J X d 3 R i b T l r W l Q w a V Z H V l l R W F J 2 Y l N J Z 1 p H R j B Z U z F 0 Y W 5 n d G R H V j R Z M n h o Y z N N O U l r O V N S Q 0 k r U E d j Z 1 p H R j B Z U z F 0 Y l d 3 d G J t O W t a V D B p Y l d r a V B q e D F j M l V n W k d G M F l T M W p Q U 0 k w T m l J Z 2 V H e H B i b X M 2 Y U h K b F p q M G l J M D F L V 0 M w e E x W U k Z X Q z F P T F R R M k l p O C t Q Q z l u U G p 3 d l p 6 N D h a e U J r W V h S a E x X M X R i Q z F 1 Y j J S b F B T S n R k R 1 Y 0 Z E N J Z 2 R I S m h i b k 5 t Y j N K d F B T S j B j b U Z 1 Y z J 4 a G R H V W 9 O a m c y T E R R e E 1 5 a 2 d j M k 5 o Y k d V b 0 1 D N D N N R G N w S W o 0 O G R Y T m x J R 1 J o Z E d F d F l 6 M G l O R E V p S U h o c 2 F X N X J P b W h 5 W l d Z O U l p T k 5 T b G d 0 T V M x V V J W Z 3 R U a T A w T V N J d l B q e D F j M l V n W k d G M F l T M W p Q U 0 k x T X l J Z 2 V H e H B i b X M 2 Y U h K b F p q M G l J M D F L V 0 M w e E x W U k Z X Q z F P T F R V e k l p Q j B j b U Z 1 Y z J a d m N t M D l J b l J 5 W V c 1 e m J H R j B a U 2 c z T l R B c 0 1 D a 2 l M e j Q 4 Z F h O b E l H U m h k R 0 V 0 W X o w a U 5 U Q W l J S G h z Y V c 1 c k 9 t a H l a V 1 k 5 S W l O T l N s Z 3 R N U z F V U l Z n d F R p M D F N Q 0 l n Z E h K a G J u T m 1 i M 0 p 0 U F N K M G N t R n V j M n h o Z E d V b 0 1 U T X d O a X d 3 S 1 N J d l B q e D F j M l V n W k d G M F l T M W p Q U 0 k x T U N J Z 2 V H e H B i b X M 2 Y U h K b F p q M G l J M D F L V 0 M w e E x W U k Z X Q z F P T F R V d 0 l p Q j B j b U Z 1 Y z J a d m N t M D l J b l J 5 W V c 1 e m J H R j B a U 2 d 4 T 1 R n M 0 x E Q X B J a T g r U E M 5 b l B q e G 5 J R 1 J o Z E d F d G J X M X N M V z V 2 W k d V O U l t M T B a W G g w S W l C M G N t R n V j M l p 2 Y 2 0 w O U l u U n l Z V z V 6 Y k d G M F p T Z z J P R F l z T F R J M U 5 T N D J L U 0 J 6 W T J G c 1 p T Z 3 d M a m N 3 T n l r a V B q e D F j M l V n W k d G M F l T M W p Q U 0 k y T 1 N J Z 2 V H e H B i b X M 2 Y U h K b F p q M G l J M D F L V 0 M w e E x W U k Z X Q z F P T F R Z N U l p O C t Q S F Z 6 W l N C a 1 l Y U m h M V 0 0 5 S W p a R k l p Q j R i R 2 x 1 Y X p w b 2 N t V m 1 Q U 0 l q V F V w W U x U R X R W R V Z Z T F U 0 d E 5 r V W l J S F J 5 W V c 1 e l p t O X l i V D B p Z E h K a G J u T n N Z W F J s S 0 R J M 0 9 D d 3 d L U 0 l 2 U G p 3 d l p 6 N D h M M m M r U E d j Z 1 p H R j B Z U z F 0 Y l d 3 d G J t O W t a V D B p Y l c 4 a U l I U n l Z V z V 6 W m 0 5 e W J U M G l k S E p o Y m 5 O c 1 l Y U m x L R E U w T 0 R n M E x q Z 3 N N Q 2 t p U G p 4 M W M y V W d a R 0 Y w W V M x a l B T S X l P U 0 l n Z U d 4 c G J t c z Z h S E p s W m o w a U k w M U t X Q z B 4 T F Z S R l d D M U 9 M V E k 1 S W k 4 K 1 B D O W 5 Q a n h u S U d S a G R H R X R i V z F z T F c 1 d l p H V T l J b T F 2 S W l C M G N t R n V j M l p 2 Y 2 0 w O U l u U n l Z V z V 6 Y k d G M F p T Z 3 h O V E k z T X k 0 N E x E Q X B J a j Q 4 Z F h O b E l H U m h k R 0 V 0 W X o w a U 1 r T W l J S G h z Y V c 1 c k 9 t a H l a V 1 k 5 S W l O T l N s Z 3 R N U z F V U l Z n d F R p M H l R e U l 2 U G p 3 d l p 6 N D h M M m M r U E M 5 b l B q d 3 Z j M 1 p u U G c 9 P S I s C g k i U m V h b F Z p Z X d T a X p l S n N v b i I g O i A i e 1 w i a G V p Z 2 h 0 X C I 6 N D E w L j c x N D M w M j A 2 M j k 4 O D M s X C J 3 a W R 0 a F w i O j U 0 O D I u M T Q y O T Q 0 M z M 1 O T M 3 N X 0 i C n 0 K " / > < / e x t o b j > < e x t o b j   n a m e = " 2 3 8 4 8 0 4 F - 3 9 9 8 - 4 D 5 7 - 9 1 9 5 - F 3 8 2 6 E 4 0 2 6 1 1 - 1 3 " > < e x t o b j d a t a   t y p e = " 2 3 8 4 8 0 4 F - 3 9 9 8 - 4 D 5 7 - 9 1 9 5 - F 3 8 2 6 E 4 0 2 6 1 1 "   d a t a = " e w o J I k l t Z 1 N l d H R p b m d K c 2 9 u I i A 6 I C J 7 X C J o Z W l n a H R c I j o y M C 4 1 M z U 3 M T Q y O D U 3 M T Q y O D U s X C J 3 a W R 0 a F w i O j E 2 O S 4 2 N D I 4 N T c x N D I 4 N T c x N H 0 i L A o J I k x h d G V 4 I i A 6 I C J c X G 1 h d G h y b X t j b 2 5 2 K D N c X H R p b W V z M y x G X l x c d G V 4 d H t B U 1 B Q f V 9 c X H R l e H R 7 b 3 V 0 f S x y X z E p f S w i L A o J I k x h d G V 4 S W 1 n Q m F z Z T Y 0 I i A 6 I C J Q S E 4 y W n l C N G J X e H V j e j B p Y U h S M G N E b 3 Z M M 2 Q z Z H k 1 M 0 1 5 N X Z j b W N 2 T W p B d 0 1 D O X p k b W N p S U h k c F p I U m 9 Q U 0 l 5 T V M 0 N E 1 q W m x l Q 0 l n Y U d W c F o y a D B Q U 0 l 5 T G p Z M U 5 t V j R J a U J 5 Y j J 4 b F B T S n B i V 2 N p S U d a d l k z V n p Z V 0 p z W l Q w a V p t R n N j M l V p S U h a c F p Y Z E N i M 2 c 5 S W p B Z 0 x U a 3 h P U z R 6 S U R r M k 5 E W X V P U 0 F 4 T V R j M E x q R W l J S G h 0 Y k c 1 e k 9 u a H N h V z V y U F N K b 2 R I U n d P a T h 2 Z D N k M 0 x u Y 3 p M b T l 5 W n k 4 e E 9 U a z V M M 2 h z Y V c 1 c k l p Q m h j b W x o T F d o c F p H U m x i a j B p Z E h K M V p T S W d j M 1 I 1 Y k d V O U l u W m x j b l J w W T J G c 0 x X R n N h V 2 R 1 T 2 l B d E 1 D N D F O e l p s Z U R z Z 2 J X R j R M W G R w W k h S b 0 9 p Q T V P Q 1 U 3 S W o 0 O F p H V m 1 j e j Q 4 Y 0 d G M G F D Q n B a R D B p V F V w W U x U R X l M V l J G V 0 M x T 0 x U W X p J a U J r U F N K T k 1 6 Y 3 d J R E 1 3 T l Z R e k 5 E a 2 d N e k E x V k R N e E 1 5 Q X p N a k J V T W p r M 0 l E T T F P R k V 5 T 1 R j Z 0 1 6 Z 3 h J R E 1 4 T W l B e k 9 U W l J N e k U z S U R R d 0 1 T Q X p N V G N n T k R B e V Z E T X d O e U E w T U R S U k 1 q Z 3 h J R F F 3 T 0 N B e U 5 U Z 2 d O R E E 0 V V R J d 0 9 T Q T B N R G d n T V R j N E l E T T N O b E V 4 T X p F Z 0 1 6 S T V J R E V 6 T V N B e U 1 U b F J N V E 1 4 S U R F e k 5 5 Q X h O a k l n T 1 R C U k 1 q Q X p J R E k 1 S U R J M 0 1 p Q X l P V k V 6 T V R N Z 0 1 q a 2 d N e k 0 0 S U R V M V Z E T T N O Q 0 F 4 T V R k U k 1 6 Y z J J R E V 5 T l N B e k 5 6 a 2 d N V E k z V k R N N U 5 T Q X h N a m x J T k R B N V V U U X h O U 0 F 4 T W p N Z 0 5 E R T F J R E V 5 T U Z F M E 1 U V W d N V E U y S U R R e E 1 T Q X h N R F J V T X p r M U l E Y 3 h W R E 0 y T m l B e k 0 x U X p N V G d n T W x R e U 5 E a 2 d M V E V 4 V V R F M k 1 5 Q X R N V E V n T 1 R r Z 0 5 U T l V N e l F n T W p F M F V U T T B J R E 1 4 T 0 N B N U 9 T Q X p P R E 5 V T W p V d 0 l E U T B P R l F 6 T n p B Z 0 5 E S X h W R F F 3 T k N B e k 5 U Z F J O R E E w S U R N e k 5 D Q X p P R G N n T X p J d 1 d p S X Z Q a n h 3 W V h S b 0 l H b G t Q U 0 p O U 2 x n d E 1 U 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h N a T 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l M V l J G V 0 M x T 0 x U Y z J J a U J r U F N K T k 1 6 T T R J R F F 6 T V Z F e k 5 E U W d O R E k 1 S U R R e U 1 p Q T B N a m x S T k R j N U l E U X l P U 0 E x T U R N Z 0 5 E T X h T R F V 3 T 0 Z Z e k 9 E V k l O R G s z V V R R e k 9 T Q X p P R E V n T k R J e k l E T T B O V k U w T W p F Z 0 1 6 U X h J R E 0 x T m l B e E 5 6 S l V N a m c 0 S U M w e V V U S T R N e U F 0 T V R F Z 0 1 q W X p J Q z B 4 T V Z F e U 5 E U W d M V E V 4 S U R J e k 9 T Q X R N b E U 1 T 1 N B e k 5 U a 2 d P V G d n T X p Z M F V U a 3 p J R E 0 z T 0 N B N E 1 p Q X p P R E Z V T k R N Z 0 1 6 Z z F T R E U 1 V m p R e k 1 V Z 3 l O V X d 6 T X l B M E 1 6 Q l J O R E V n T k R N d 0 l E V X p J R F F 6 T U Z R M 0 9 T Q T B N e k J V T V R B M E l E U X l P V l F 4 T W p J Z 0 5 E S T R V V E l 4 T n l B M E 1 q Z 2 d N a k 1 5 S U R R e k 1 V Z 3 l O R E J X T X p n M V N E S X l O b E V 4 T 0 R j Z 0 1 6 Z z B J R E U 0 T k N B e k 5 6 Q l J N V G c w S U R N M k 5 p Q X l N e l V n T W p N M F R E S T R O a U F 4 T U R K T U 1 6 Y z N J R E 0 w T V Z Z e k 5 E b F J N e m M z S U R N M k 1 5 Q X p O a m N n T X p j e V Z E T T B P U 0 F 6 T 0 R O V U 1 6 T T F J R E 0 0 T l V n e k 1 6 R l d O R E 1 4 U 0 R N e k 9 G b 2 l M e j Q 4 Y 0 d G M G F D Q n B a R D B p V F V w W U x U R X 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p M V V S V m d 0 V G k w e k 1 5 S W d a R D B p V F R F e U 5 5 Q T B O a k 5 S T V R B d 0 l E U T J N e U E 0 T l N B M E 9 E Q l V O a m t n T l R J M F V U W T V J R F U z T 1 N B e E 1 U Y 2 d O a k l 5 V k R J e k 1 5 Q T J O a l Z S T W p Z N E l E W T J O U 0 F 5 T n p j Z 0 5 q W T B V V E 0 x T V N B M k 5 U S W d N e m t 3 S U R Z e E 1 W U T B N e k F n T l R J e V V U U X p N Q 0 E w T n p B Z 0 1 6 a z J J R F F 5 T V Z R e k 1 E S W d N e l V 3 V E R J N U 9 T Q X p O R G h S T W p r N U l E T T B O e U F 6 T U R n Z 0 1 6 U T F W R E 1 6 T n l B e k 1 6 W l V N e m M x S U R N e E 5 W R T B O V G N n T W p Z e U l E U T F O e U F 4 T n p W U k 5 E V T N J R G s y S U R N N U 5 T Q X p O M V F 5 T X p n Z 0 x U S X l V V E U x T 0 N B d E 1 q S W d N V E F 3 S U R J e F Z E U X l J R E V 6 T U Z F M E 1 p Q X h O V G d n T m p B Z 0 1 U Y z F W R E V 3 T l N B e E 9 U T l J N V E 1 6 S U R F N U 1 5 Q X h O V E V n T V R j M V Z E R T J P U 0 F 4 T X p C U k 1 U W T V J R E V 4 T 1 N B e E 5 q W W d N V E V 3 V k R F M U 9 T Q T V O R l F 4 T k R n Z 0 9 E S l V N V E 0 y S U R j M F Z E R X l O a U E z T U Z R e E 1 U Z 2 d O a m R N T V R F M E l E W T J V V E U y T l N B e U 1 T Q X l N e m d n T W p G U k 1 q a 3 p J R E l 4 S U R N e U 1 T Q T N O R k V 6 T X p n Z 0 1 U Q T N J R E 1 6 T 0 N B e E 5 6 V l d N V G s x V V R N e k 9 D Q X l P V E F n T W p j M E l E T X l N b E V 5 T l R r Z 0 1 6 S T R J R E l 4 T X l B e k 1 q b E 1 N V G N 4 S U R N e k 1 F d 3 h O a m d n T X p N e V V U R T J O a U F 6 T X p V Z 0 1 U W T J J R E 0 w T 0 Z F e E 5 q W W d N e l k y S U R F M 0 5 D Q X p O a l p S T W p B e U l E T T J O a U F 5 T X p J Z 0 1 6 Y 3 h V V E k y T m l B e k 5 6 W W d N a m s w S U R R e E 0 x U X p N a k l n T l R J M V Z q V X p N M U V 6 T W p J Z 0 5 U a 3 d J R E k 0 T n l B M k 1 U S l J N a l k x S U R Z e U 5 p Q X l O R E F n T m p J M l V U S X d P Q 0 E y T W p Z Z 0 1 U Z 3 h J R F l 4 T l Z R e E 5 E T W d O V G t 5 V k R F e k 1 p Q T F P R E J J T V R N M V V U R X p P Q 0 E x T n p r Z 0 1 U U X p J R F U z T 0 Z R e E 5 U T W d O V G N 6 V k R F M k 5 T Q T F O a l p V T V R j M U l E V T F O V l F 4 T 0 R N Z 0 5 U U X d W R E U 0 T m l B M U 1 q Q l J N V G c y S U R R N U 9 D Q X h O e k l n T k R n e F Z E R X l O e U E w T m p O Y U l p O C t Q S E J o Z E d n Z 2 F X U T l J a z F L V 0 M w e E 1 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R X 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U S X R W R V Z Z T F U 0 d E 5 E W W l J R 1 E 5 S W s w e E 1 q Z 2 d O a k U 1 V V R F e U 1 T Q T J N a l l n T V R F M 0 l E W X l P R l F 4 T U R F Z 0 5 q T X h W R F U 0 S U R Z e k 5 F Z 3 l O V l k y T 0 R C S U 5 U Z 3 l W a l k z T m x F M U 9 E U W d O a m N 3 S U R V N U 5 p Q T F O a k J V T m p F d 0 l E U T B O R l k w T k R C S U 5 U Y 3 d W a l E w T k Z F M U 5 q T W d O R G t 6 S U R V M k 1 T Q T F N R E Z S T l R V M U l E V X p P Q 0 E x T k R N Z 0 5 U W X p W R F V 4 T m l B M k 1 E R l V O R G M z S U R Z e U 1 s U T B N e k V n T m p N e F Z E T T N O Q 0 E y T X p O S U 1 6 T T B T R E k 0 T m x F e U 5 U S W d O a k 1 6 S U R J M E 5 D Q T J N e k Z V T W p N e k l E W X l N V k V 5 T X p J Z 0 5 q R T V J R E l 6 T W l B M E 9 U Q l d N e l l 6 U 0 R J N E 5 G R X l P R G N n T X p Z e k l E T X d N e U F 6 T m p O V U 1 6 S T N J R E 0 y T k Z R e k 5 E a 2 d N e l k z V k R N M 0 1 p Q X p O e k 5 V T X p n N U l E T T R O V k U w T U R j Z 0 5 E Q X p J R F F 4 T U N B M E 5 U b F d O R G d 3 U 0 R R M U 1 G W X l N R E J J T k R F d 1 Z q S X l N V k U w T U R j Z 0 1 q Y z J J R E 0 0 T 1 N B e U 9 U W l J N e m d 4 S U R N d 0 1 5 Q X p O e k V n T X p B M 1 Z E T T B P Q 0 F 6 T V R O V U 1 6 S T N J R E 1 4 T m x R e k 1 E T W d N e k U z V k R J N E 5 D Q X p N V G R J T W p N e V Z q R T R P V X d 5 T X p N Z 0 5 q R l J N a l F 3 S U R V M E l E S T B O U 0 E x T W x R e U 5 6 Q W d O R G h V T X p N e k l E U T J T R E 0 y T U Z Z d 1 N E T T B P R k V 6 T W p R Z 0 1 5 Q X h P R E l n T T F F M U 1 T Q X p J R E 0 y S U R C S U 1 q V l d O R F p J T l R o U k 1 U Q X d J R F E z S U R F d 0 9 T Q T B P V l F 4 T W p n Z 0 5 q R l d O a k U 1 V 2 l J d l B q e H d Z W F J v S U d s a 1 B T S k 5 T b G d 0 T V R J d F Z F V l l M V T R 0 T k R F a U l H U T l J a z B 5 T l R V Z 0 1 G R X l O R E F n T X l B e E 5 E Q W d N M U U w T 0 N B e k l E T T V J R E J J T X p K V 0 5 E W k l O R G R S T V R F N U l E U T V J R E V 6 T 1 N B N E 9 G R X h O R E F n T 1 R F Z 0 1 U a 3 l J R E k w T l Z R e U 9 U V W d O V F V 6 V k R N M E 9 D Q T N N R G h S T X p V e E l E Y 3 h O a U F 6 T m p Z Z 0 5 6 R T J T R E 0 z T m x F e k 9 U W W d O e k U x S U R R d 0 1 D Q T N N R G x S T k R B e U l E Y 3 d O e U E x T U R n Z 0 1 6 a 3 d U R F l 4 T n l B M k 4 x R T J N a l F n T l R R Z 0 5 q T T J J R F V 4 V k R Z N E 5 5 Q T B O a 2 c z T V R k V 0 1 F Z z N N R G h S T m p r N U l E T W d O V G d 4 S U R O U k 5 E V T R J R E 1 n T k R N M 0 l E Q k l O R E k z V m p R M l N E U T B N R k U x T V R B Z 0 5 E W W d O V E V 3 S U R Z M F V U V X h N Q 0 E y T m l B M E 9 E W W d N V E 0 0 V E R R M k 1 p Q X l N R G x J T W p J N V R E S X d P U 0 F 4 T l R C U k 1 U Z z V J R G t 4 S U R F N E 9 T Q T R O V k V 4 T 0 R r Z 0 5 6 S W d N a k E 1 S U R V N V Z E S T F P U 0 E w T m t n e U 5 q U l d N R W d 5 T l R W Y V R U U T B O e U F 5 T l R W T U 1 6 U T F J R F U x T j B 3 e U 5 E U W d N a l U y V V R J M E 5 D Q X l O V F V n T X p R M U l E S T F O V W c w T k R k Y U l p O C t Q S E J o Z E d n Z 2 F X U T l J a z F L V 0 M w e E 1 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E V 5 T F Z S R l d D M U 9 M V F V 3 S W l C a 1 B T S k 5 N V E 1 3 S U R Z e U 1 s R X h N a k 1 n T m p J N U l E R X h P U 0 E y T X p G V U 1 U Q X p J R F l 6 T k Z R M k 1 D Q T J N e m R J T W p k V 0 5 q Z 3 p T R E l 4 T k Z F e U 1 6 Y 2 d O a m d 6 S U R J M 0 5 p Q T J P R E 5 V T X p N e E l E W T R O R k U w T V R r Z 0 5 q Z z B J R F E z T V N B M k 5 6 R l V O V F k z S U R Z e E 5 s R T J N a l F n T l R Z e k l E W X l O Q 0 E w T 0 R s U k 5 q S T B J R F F 5 T V N B M U 5 6 T W d N e m N 5 V k R R M U 1 T Q X p N R G R S T k R J N U l E T X d N a U F 6 T W p n Z 0 1 6 Q X h T R E l 6 T k Z Z e E 9 E R l J N a k 0 w S U R Z e U l E S X p O e U E x T 0 Z F e U 5 E V W d O R G N n T X p B M E l E U T J T R E 1 6 T j F Z d 1 N E T X l O b E V 6 T U R V Z 0 1 5 Q X h P R E l n T T F F M E 5 5 Q X p J R E 0 0 S U R C S U 1 q Z F d O R F p J T m p C U k 1 U Q X l J R F E z S U R F e E 1 T Q T B P V l F 4 T X p B Z 0 5 q R l d O a k l 5 V 2 s w M U 1 E Y 2 d O R G c 0 V V R V d 0 5 5 Q T F N V F F n T l R B M k l E V X l P R l E x T U R B Z 0 5 U W T B W R F E 0 T X l B M U 9 U Z F V O R F V 3 S U R Z e U 1 G U X p P V G N n T m p N M V V U T T R O U 0 E y T X p j Z 0 1 6 Q T N J R F l 6 T j B n e U 9 E W l J N a k 0 z S U R Z e k 5 5 Q X l N e l F n T m p J N F V U S X p N U 0 E y T W p R Z 0 1 q T X h J R F E 0 T T F Z e k 5 E S k l N e k F 5 U 0 R N e k 9 W R X p P V E F n T X p R e U l E U X l N e U F 6 T k R s V U 5 E Z 3 h J R E 0 0 T W x F M U 1 E Y 2 d O R E V 4 S U R V d 0 5 5 Q T B P R G h h S W k 4 K 1 B I Q m h k R 2 d n Y V d R O U l r M U t X Q z B 4 T W k x V V J W Z 3 R U a T A z T l N J Z 1 p E M G l U V E 0 0 T X l B M U 9 G R X p N a m N n T F R F d 0 l E S T F O a U F 0 T V R C S U 1 q U T V V V E V 5 T k N B d E 1 U Q W d N V E E x S U R n N V V U R X d O Q 0 E 1 T m l B e E 1 E T W d N a k k y V V R F d 0 1 p Q X p N e l V n T V R B e U l E T T B P R l E 1 T m l B e k 5 q b F J P R F l n T X p n M U l E T T J J R E 0 0 T l V n e U 5 W W T B N R G h S T W p V Z 0 5 E T X h J R E k z S U R R e k 1 V d 3 p P Q 0 E w T X p K U k 5 E Z 2 d O R E 1 6 S U R Z M 0 l E U X p O R l F 4 T U R V Z 0 5 E T T J V V E V 5 T W l B M E 1 6 Y 2 d N V F F 5 S U R R e k 9 G U X h O e k l n T k R R e F Z E R T R O Q 0 E w T k R K S U 1 U Z z N W a k k y T V Z F e E 9 E Z 2 d O e m N n T V R r d 0 l E W T B V V E U 1 T X l B M E 9 T Q X l N R F F n T k R C U k 1 q S T B J R E k y S U R J M k 5 D Q X l O b E V 5 T 1 R B Z 0 1 q W W d N e k V 4 S U R N M V Z E T T B N e U E x T 0 Z R e k 5 q T W d P V E J V T X p j M U l E R X l N R l F 6 T n p r Z 0 1 U U T B V V E 0 z T 1 N B e E 5 E V W d N e m M 1 S U R F M k 1 W U X p P R E F n T W p B e F Z E T T R N Q 0 F 5 T k R o V 0 1 6 R T F V V E 0 0 T U N B e k 5 q R W d N e m N 3 S U R N M 0 1 s U X p N a k F n T X p n M V N E T X d N b F k w T X p G U k 1 6 Q T B J R F F 6 T V N B e k 5 6 Z 2 d O R E 0 y V k R R M U 5 5 Q T B O R E p J T k R Z M F Z q S T J O R k U w T m p R Z 0 9 E U W d O R F k x S U R n e F V U U T J P Q 0 E y T V N B M E 5 6 a 2 d O V F Z V T l R J M E l E U T J T R F U w T W x Z d 1 V U V T B N Q 0 F 3 S U R R M k 5 5 Q X R O V l F 6 T 1 R B Z 0 x U R X h T R E 0 0 T T F Z M U 9 G b 2 l M e j Q 4 Y 0 d G M G F D Q n B a R D B p V F V w W U x U R X l M V l J G V 0 M x T 0 x U Y z B J a U J r U F N K T k 1 q Y 2 d O R E l 5 V V R n d 0 l E U X l O a U F 4 T U R r Z 0 5 E Y z R W R E U w T V N B M k 1 E Q l d O a k U x U 0 R F N E 1 W W T B N e k Z J T X p F M l Z q T T R O V W d 4 T 0 R G V 0 1 q U X h V V E U 0 T W l B e E 1 U W W d N V G d 5 S U R F d 0 1 G U X h P R G t n T m p o U k 1 q Q X p J R E k 1 S U R J e k 9 D Q X l P V k V 5 T 0 R J Z 0 1 q a 2 d N a m t 5 S U R F d 0 1 G R X l P V E 1 n T V R B N E l E S T V N e U F 4 T k R a V 0 1 U Z 3 h T R E 1 6 T T F Z e E 5 E W l d N V E 0 w V V R N e k 1 5 Q T F O e U F 5 T 1 R F Z 0 1 U Z F J N a l k w S U M w e E 1 D Q X l N a k V n T F R F d 1 V U R T R O e U F 0 T V R B Z 0 1 U W X l J R E p V T V R J M E l E T X p W R E V 3 T l N B M k 9 G U T V P Q 0 F 4 T U R C U k 9 U Y 2 d N V E E z S U R r M 0 l E S T B P R l l 6 T 0 R W S U 1 U a F d O R E l 5 U 0 R J M 1 d p S X Z Q a n h 3 W V h S b 0 l H b G t Q U 0 p O U 2 x n d E 1 U S X R W R V Z Z T F U 0 d E 5 6 S W l J R 1 E 5 S W s w e k 5 p Q T B O a 2 c x T U Z F N E 9 T Q T B O a U E 1 T n l B M k 1 G W T J P R k U 1 T n l B M 0 5 5 Q T V O e U E 1 T V Z R N U 9 D Q X h N a k p V T 1 R n Z 0 1 U W X h W R G s 0 S U R J d 0 0 x R T V P Q 0 F 5 T X p R Z 0 9 U Z 2 d N a l k 1 V k R r N E l E T X l P R X c 1 T n l B e k 5 U R l J P V F F n T X p j d 0 l E Z 3 p J R E 0 z T m x R e k 9 D Q X p P R F Z J T W p C V 0 5 E Q T R V V E l 3 S U R R e k 1 T Q X l N a U E w T X p G T U 1 6 S W d O R E 1 5 V V R R e U l E U X p N e U E y T U N B M E 1 6 U l V P V F l n T k R N M l V U R X h N a U E w T X p j Z 0 1 U T X h J R F F 6 T 0 Z R e E 5 q Q W d O R F F 4 V k R F M 0 1 T Q T B O R E p J T V R j M F Z q T T N N M U V 5 T V R N Z 0 5 E U X h J R E k z T V N B M E 5 E R k l N a m M z V V R N e U 1 p Q T B O R E V n T X p R e k l E U X h P V l F 6 T m p R Z 0 1 6 Y 3 p V V E 0 y T k N B e k 5 U S W d N e l V 4 S U R N e k 4 x U X p N V E 1 n T X p J e V V U S T R P Q 0 F 6 T W p J Z 0 1 q Y z J J R E 1 6 T 0 Z R e U 5 q T W d N e m N 5 V V R J M k 1 5 Q X p P R E V n T W p Z M U l E T T R P R l F 5 T n p B Z 0 5 E Q X d W R E k z T X l B M E 1 E V l J N a m N 4 S U R R d 0 5 5 Q X l O V E F n T k R B e F V U S X p O Q 0 F 6 T 1 R N Z 0 1 q S T J J R E 0 0 T m x F e E 5 6 a 2 d N e l F 4 S U R F M 0 9 T Q X l N R G R X T V R V M F V U R T N P U 0 F 4 T k R F Z 0 1 U Y z V J R E V 5 T j F R e E 5 6 a 2 d N V E F 4 V k R F N E 1 D Q T R N V l F 4 T 0 R B Z 0 5 q W l d O a k Z S T V R n e E l E V T V J R E U 0 T X l B M U 4 x U X h P R G d n T l R S V U 1 U a 3 p J R F V 4 V k R J d 0 1 D Q T B P V l F 5 T U R j Z 0 5 E a F V N a k U y S U R R M 1 Z E S X l O U 0 E w T j F R e U 1 6 V W d O R F p V T W p R M U l E U T J T R E k z T m x Z d 1 N E S T J O M U V 5 T k R r Z 0 1 5 Q X h O R E F n T T F F e k 5 5 Q X p J R E k 0 S U R C S U 1 q Q l d O R F p J T X p a Y U l p O C t Q S E J o Z E d n Z 2 F X U T l J a z F L V 0 M w e E 1 p 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4 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l V a V m h C Z E c 5 d E l p Q m t Z W F J o T F c x c W V D M T B a W G h q Y k d G e m N 6 M G l U M U p F S W o 0 O F p 5 Q m t Z W F J o T F c x d G J D M X V i M l J s U F N K d G F T S S t Q S F Z 6 W l N C a 1 l Y U m h M V 0 0 5 S W p Z e k l p Q j R i R 2 x 1 Y X p w b 2 N t V m 1 Q U 0 l q V F V w W U x U R X l M V l J G V 0 M x T 0 x U W X p J a T g r U E h W e l p T Q m t Z W F J o T F d N O U l q W k d J a U I 0 Y k d s d W F 6 c G 9 j b V Z t U F N J a l R V c F l M V E V 5 T F Z S R l d D M U 9 M V F p H S W l C M G N t R n V j M l p 2 Y 2 0 w O U l u U n l Z V z V 6 Y k d G M F p T Z z B O R F F z T U N r a U x 6 N D h k W E 5 s S U d S a G R H R X R Z e j B p T m t V a U l I a H N h V z V y T 2 1 o e V p X W T l J a U 5 O U 2 x n d E 1 U S X R W R V Z Z T F U 0 d E 5 r V W l J S F J 5 W V c 1 e l p t O X l i V D B p Z E h K a G J u T n N Z W F J s S 0 R r M E 5 D d 3 d L U 0 l 2 U G p 4 M W M y V W d a R 0 Y w W V M x a l B T S T N O a U l n Z U d 4 c G J t c z Z h S E p s W m o w a U k w M U t X Q z B 4 T W k x V V J W Z 3 R U a T A z T m l J Z 2 R I S m h i b k 5 t Y j N K d F B T S j B j b U Z 1 Y z J 4 a G R H V W 9 N V F V 3 T U N 3 d 0 t T S X Z Q a n d 2 W n o 0 O F p 5 Q m t Z W F J o T F c x d G J D M X V i M l J s U F N K d G J 5 S W d k S E p o Y m 5 O b W I z S n R Q U 0 o w Y 2 1 G d W M y e G h k R 1 V v T W p B e U 9 D d 3 d L U 0 k r U E h W e l p T Q m t Z W F J o T F d N O U l q S T R J a U I 0 Y k d s d W F 6 c G 9 j b V Z t U F N J a l R V c F l M V E V 5 T F Z S R l d D M U 9 M V E k 0 S W k 4 K 1 B D O W 5 Q a n h u S U d S a G R H R X R i V z F z T F c 1 d l p H V T l J b T F 1 S W l C M G N t R n V j M l p 2 Y 2 0 w O U l u U n l Z V z V 6 Y k d G M F p T Z 3 l O R E U z T E R B c E l q N D h k W E 5 s S U d S a G R H R X R Z e j B p T X p N a U l I a H N h V z V y T 2 1 o e V p X W T l J a U 5 O U 2 x n d E 1 U S X R W R V Z Z T F U 0 d E 1 6 T W l M e j Q 4 T D J j K 1 B H Y 2 d a R 0 Y w W V M x d G J X d 3 R i b T l r W l Q w a W J X O G l J S F J 5 W V c 1 e l p t O X l i V D B p Z E h K a G J u T n N Z W F J s S 0 R N e E 1 6 a 3 V N a X d 3 S 1 N J K 1 B I V n p a U 0 J r W V h S a E x X T T l J a 1 E z S W l C N G J H b H V h e n B v Y 2 1 W b V B T S W p U V X B Z T F R F e U x W U k Z X Q z F P T F V R M 0 l p O C t Q Q z l u U G p 4 b k l H U m h k R 0 V 0 Y l c x c 0 x X N X Z a R 1 U 5 S W 0 x d U l p Q j B j b U Z 1 Y z J a d m N t M D l J b l J 5 W V c 1 e m J H R j B a U 2 c w T V R N N U x q U X N N Q 2 t p U G p 4 M W M y V W d a R 0 Y w W V M x a l B T S X p N e U l n Z U d 4 c G J t c z Z h S E p s W m o w a U k w M U t X Q z B 4 T W k x V V J W Z 3 R U a T B 6 T X l J d l B q d 3 Z a e j Q 4 W n l C a 1 l Y U m h M V z F 0 Y k M x d W I y U m x Q U 0 p 0 Y n l J Z 2 R I S m h i b k 5 t Y j N K d F B T S j B j b U Z 1 Y z J 4 a G R H V W 9 O R F l 6 T 1 M 0 M E x E Q X B J a j Q 4 Z F h O b E l H U m h k R 0 V 0 W X o w a U 1 r T W l J S G h z Y V c 1 c k 9 t a H l a V 1 k 5 S W l O T l N s Z 3 R N V E l 0 V k V W W U x V N H R N a 0 1 p T H o 0 O E w y Y y t Q R 2 N n W k d G M F l T M X R i V 3 d 0 Y m 0 5 a 1 p U M G l i W E 4 x W W 5 O M W N D S W d k S E p o Y m 5 O b W I z S n R Q U 0 o w Y 2 1 G d W M y e G h k R 1 V v T l R B N E 5 D N H h M R E F w S W o 0 O F p 5 Q m t Z W F J o T F c x d G J D M X V i M l J s U F N K d G F T S S t Q S F Z 6 W l N C a 1 l Y U m h M V 0 0 5 S W p R M k l p Q j R i R 2 x 1 Y X p w b 2 N t V m 1 Q U 0 l q V F V w W U x U R X l M V l J G V 0 M x T 0 x U U T J J a T g r U E M 5 b l B q e G 5 J R 1 J o Z E d F d G J X M X N M V z V 2 W k d V O U l t M T B a W G g w S W l C M G N t R n V j M l p 2 Y 2 0 w O U l u U n l Z V z V 6 Y k d G M F p T Z z J P R F l z T k R F e k t T Q n p Z M k Z z W l N n d 0 x q Y 3 d O e W t p U G p 4 M W M y V W d a R 0 Y w W V M x a l B T S T B N U 0 l n Z U d 4 c G J t c z Z h S E p s W m o w a U k w M U t X Q z B 4 T W k x V V J W Z 3 R U a T A w T V N J d l B q e D F j M l V n W k d G M F l T M W p Q U 0 k x T X l J Z 2 V H e H B i b X M 2 Y U h K b F p q M G l J M D F L V 0 M w e E 1 p M V V S V m d 0 V G k w M U 1 5 S W d k S E p o Y m 5 O b W I z S n R Q U 0 o w Y 2 1 G d W M y e G h k R 1 V v T n p V d 0 x E Q X B J a T g r U E h W e l p T Q m t Z W F J o T F d N O U l q V X d J a U I 0 Y k d s d W F 6 c G 9 j b V Z t U F N J a l R V c F l M V E V 5 T F Z S R l d D M U 9 M V F V 3 S W l C M G N t R n V j M l p 2 Y 2 0 w O U l u U n l Z V z V 6 Y k d G M F p T Z 3 h N e k E y T E R B c E l p O C t Q S F Z 6 W l N C a 1 l Y U m h M V 0 0 5 S W p V d 0 l p Q j R i R 2 x 1 Y X p w b 2 N t V m 1 Q U 0 l q V F V w W U x U R X l M V l J G V 0 M x T 0 x U V X d J a U I w Y 2 1 G d W M y W n Z j b T A 5 S W 5 S e V l X N X p i R 0 Y w W l N n e E 9 U Z z N M R E F w S W k 4 K 1 B D O W 5 Q a n h u S U d S a G R H R X R i V z F z T F c 1 d l p H V T l J b T E w W l h o M E l p Q j B j b U Z 1 Y z J a d m N t M D l J b l J 5 W V c 1 e m J H R j B a U 2 c y T 0 R Z c 0 x U S T B O e W t n Y z J O a G J H V W 9 N Q z Q z T U R j c E l q N D h k W E 5 s S U d S a G R H R X R Z e j B p T m t Z a U l I a H N h V z V y T 2 1 o e V p X W T l J a U 5 O U 2 x n d E 1 U S X R W R V Z Z T F U 0 d E 5 r W W l M e j Q 4 Z F h O b E l H U m h k R 0 V 0 W X o w a U 5 6 V W l J S G h z Y V c 1 c k 9 t a H l a V 1 k 5 S W l O T l N s Z 3 R N V E l 0 V k V W W U x V N H R O e l V p S U h S e V l X N X p a b T l 5 Y l Q w a W R I S m h i b k 5 z W V h S b E t E V X d N Q 3 d 3 S 1 N J d l B q e D F j M l V n W k d G M F l T M W p Q U 0 k z T k N J Z 2 V H e H B i b X M 2 Y U h K b F p q M G l J M D F L V 0 M w e E 1 p M V V S V m d 0 V G k w M 0 5 D S W d k S E p o Y m 5 O b W I z S n R Q U 0 o w Y 2 1 G d W M y e G h k R 1 V v T V R B M U 5 p d 3 d L U 0 l 2 U G p 3 d l p 6 N D h M M m M r U E d j Z 1 p H R j B Z U z F 0 Y l d 3 d G J t O W t a V D B p Y l c 4 a U l I U n l Z V z V 6 W m 0 5 e W J U M G l k S E p o Y m 5 O c 1 l Y U m x L R G M z T U R Z d U 5 5 d 3 d L U 0 k r U E h W e l p T Q m t Z W F J o T F d N O U l q S k R J a U I 0 Y k d s d W F 6 c G 9 j b V Z t U F N J a l R V c F l M V E V 5 T F Z S R l d D M U 9 M V E p E S W k 4 K 1 B D O W 5 Q a n h u S U d S a G R H R X R i V z F z T F c 1 d l p H V T l J b T F 6 Z F d J a U l I U n l Z V z V 6 W m 0 5 e W J U M G l k S E p o Y m 5 O c 1 l Y U m x L R G d 4 T l R F d U 1 5 d 3 d L U 0 k r U E d j Z 1 p H R j B Z U z F 0 Y l d 3 d G J t O W t a V D B p Y l d r a V B q e D F j M l V n W k d G M F l T M W p Q U 0 k z T W l J Z 2 V H e H B i b X M 2 Y U h K b F p q M G l J M D F L V 0 M w e E 1 p M V V S V m d 0 V G k w M 0 1 p S X Z Q a n d 2 W n o 0 O F p 5 Q m t Z W F J o T F c x d G J D M X V i M l J s U F N K d G J p S W d k S E p o Y m 5 O b W I z S n R Q U 0 o w Y 2 1 G d W M y e G h k R 1 V v T k R J M U x D M H h O V E F w S U h O a l l X e G x L R E F 1 T n p B M 0 t T S S t Q S F Z 6 W l N C a 1 l Y U m h M V 0 0 5 S W p N e E l p Q j R i R 2 x 1 Y X p w b 2 N t V m 1 Q U 0 l q V F V w W U x U R X l M V l J G V 0 M x T 0 x U T X h J a T g r U E M 5 b l B q d 3 Z a e j Q 4 W n l C a 1 l Y U m h M V z F 0 Y k M x d W I y U m x Q U 0 p 0 Y n l J Z 2 R I S m h i b k 5 t Y j N K d F B T S j B j b U Z 1 Y z J 4 a G R H V W 9 P R G s z T 1 M 0 N U x E Q X B J a j Q 4 Z F h O b E l H U m h k R 0 V 0 W X o w a U 1 q a 2 l J S G h z Y V c 1 c k 9 t a H l a V 1 k 5 S W l O T l N s Z 3 R N V E l 0 V k V W W U x V N H R N a m t p T H o 0 O E w y Y y t Q Q z l u U G p 4 b k l H U m h k R 0 V 0 Y l c x c 0 x X N X Z a R 1 U 5 S W 0 x d k l p Q j B j b U Z 1 Y z J a d m N t M D l J b l J 5 W V c 1 e m J H R j B a U 2 c 1 T X p Z N E x q a 3 N N Q 2 t p U G p 4 M W M y V W d a R 0 Y w W V M x a l B T S X l R e U l n Z U d 4 c G J t c z Z h S E p s W m o w a U k w M U t X Q z B 4 T W k x V V J W Z 3 R U a T B 5 U X l J d l B q d 3 Z a e j Q 4 T D J j K 1 B D O W 5 Q a n d 2 Y z N a b l B n P T 0 i L A o J I l J l Y W x W a W V 3 U 2 l 6 Z U p z b 2 4 i I D o g I n t c I m h l a W d o d F w i O j Q x M C 4 3 M T Q z M D I w N j I 5 O D g z L F w i d 2 l k d G h c I j o z M z k y L j g 1 N z A 1 N T Y 2 N D A 2 M j V 9 I g p 9 C g = = " / > < / e x t o b j > < e x t o b j   n a m e = " 2 3 8 4 8 0 4 F - 3 9 9 8 - 4 D 5 7 - 9 1 9 5 - F 3 8 2 6 E 4 0 2 6 1 1 - 1 4 " > < e x t o b j d a t a   t y p e = " 2 3 8 4 8 0 4 F - 3 9 9 8 - 4 D 5 7 - 9 1 9 5 - F 3 8 2 6 E 4 0 2 6 1 1 "   d a t a = " e w o J I k l t Z 1 N l d H R p b m d K c 2 9 u I i A 6 I C J 7 X C J o Z W l n a H R c I j o y M C 4 1 M z U 3 M T Q y O D U 3 M T Q y O D U s X C J 3 a W R 0 a F w i O j E 3 M i 4 z M j E 0 M j g 1 N z E 0 M j g 1 N n 0 i L A o J I k x h d G V 4 I i A 6 I C J c X G 1 h d G h y b X t j b 2 5 2 K D N c X H R p b W V z M y x G X l x c d G V 4 d H t B U 1 B Q f V 9 c X H R l e H R 7 b 3 V 0 f S x y X z M p K X 0 i L A o J I k x h d G V 4 S W 1 n Q m F z Z T Y 0 I i A 6 I C J Q S E 4 y W n l C N G J X e H V j e j B p Y U h S M G N E b 3 Z M M 2 Q z Z H k 1 M 0 1 5 N X Z j b W N 2 T W p B d 0 1 D O X p k b W N p S U h k c F p I U m 9 Q U 0 l 5 T W k 0 d 0 5 6 Z G x l Q 0 l n Y U d W c F o y a D B Q U 0 l 5 T G p Z M U 5 t V j R J a U J 5 Y j J 4 b F B T S n B i V 2 N p S U d a d l k z V n p Z V 0 p z W l Q w a V p t R n N j M l V p S U h a c F p Y Z E N i M 2 c 5 S W p B Z 0 x U a 3 h P U z R 6 S U R r M 0 5 U Y 3 V P U 0 F 4 T V R j M E x q R W l J S G h 0 Y k c 1 e k 9 u a H N h V z V y U F N K b 2 R I U n d P a T h 2 Z D N k M 0 x u Y 3 p M b T l 5 W n k 4 e E 9 U a z V M M 2 h z Y V c 1 c k l p Q m h j b W x o T F d o c F p H U m x i a j B p Z E h K M V p T S W d j M 1 I 1 Y k d V O U l u W m x j b l J w W T J G c 0 x X R n N h V 2 R 1 T 2 l B d E 1 D N D F O e l p s Z U R z Z 2 J X R j R M W G R w W k h S b 0 9 p Q T V P Q 1 U 3 S W o 0 O F p H V m 1 j e j Q 4 Y 0 d G M G F D Q n B a R D B p V F V w W U x U S 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U 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n p Z a U l H U T l J a z B 6 T X p n Z 0 5 E T X h V V E 0 w T k N B M E 1 q a 2 d O R E l 5 S U R R e U 9 W R T B O e m t n T k R J N U l E V X d N e U E w T X p G S U 5 U Q T R W a k 0 0 T l V n M E 9 U Z F J O R E 0 1 S U R N N E 1 T Q T B N a k 1 n T X p R M V V U U X l N U 0 F 6 T k R F Z 0 1 6 V T J J R E U z T W x R e U 9 E Z 2 d M V E p S T W p n e k l D M H h N U 0 F 5 T m p N Z 0 x U R X h V V E k w T k N B d E 1 U R W d N a k 0 1 S U M w e V V U a z V J R E 0 x T 1 N B N U 9 D Q X p O a l J S T 1 R N Z 0 1 6 Y z R J R G d 5 S U R N N E 1 W U T B N e U F 6 T 0 R W S U 1 U b F d O R E 1 4 U 0 R J M V R E T X p J R F F 6 T U Z F M E 1 T Q T B N e k F n T l R N Z 0 5 E T X d W R G M 1 S U R R e k 1 G U X h N R F F n T k R J N V Z E R X l N a U E w T W p o U k 1 q R T N J R F F 5 T 0 N B e U 1 6 S W d O R E 1 4 U 0 R J M E 1 G W X p P R F Z J T W p J M l V U R T R O e U F 6 T 0 R R Z 0 1 U Z z B J R E 0 z T U Z F e E 9 E U W d N e l k y S U R J e k 5 T Q X l N e l J N T W p n M k l E R X d N a 3 d 6 T n p j Z 0 1 6 U X h W a k 0 w T 1 Z F e k 5 6 Y 2 d N e l l 6 S U R N M k 5 5 Q X p O e k p V T X p R N U l E T T R N M V F 6 T X p V Z 0 1 6 Z z F T R E 1 6 T V Z Z M E 1 6 R k l N e k 0 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H l M V l J G V 0 M x T 0 x V U T N J a U J r U F N K T k 5 q T X d J R E k 1 V V R Z e k 1 D Q T V J R F l 3 T 1 N B N V V U W X d O Q 0 E 1 S U R V N E 5 5 Q X l O V l E w T 1 R N Z 0 1 U R T R U R E 0 0 T 1 N B e U 1 q S k 1 N a m c w S U R F e E 4 x R X h O e m d n T V R N Z 0 1 U Y z F J R E V 4 V V R F M 0 1 T Q T V J R E U y T 0 N B N V V U R T J N Q 0 E 1 S U R F M U 5 D Q X h O V l F 4 T k R j Z 0 1 q b F J N V F E z S U R N M k l E R T J N U 0 E x T V Z R e U 5 U V W d N V F E y V E R N M U 9 T Q X l O V E J N T W p V M U l E T T F O R k V 4 T n p R Z 0 5 E T T F J R E U y T V N B M E 5 E b F V N V F E z S U R R M 0 1 W R X h O R G N n T k R n d 0 l E R T F N e U E w T 0 R W V U 1 U W T R J R F E 1 T U Z F e E 5 6 T W d O R G t 3 S U R F M 0 5 T Q T B P R G x S T V R j N E l E U T R O e U F 5 T 0 R R Z 0 1 6 Z 3 p U R E 0 0 T 1 N B e U 5 6 a E 1 O R G t 6 S U R N N E 1 s R T F O e k F n T k R V N U l E V T R O e U E w T n p W V U 5 q Q T V J R F E 1 T V Z F M k 1 6 Q W d O R G t 4 S U R Z e k 1 D Q T B O e k Z S T m p N d 0 l E U T J O Q 0 E y T W p B Z 0 5 E V X p W R F V 5 T W l B e k 5 U V k 1 O R E U 0 S U R J M U 1 F d z F N a k l n T V R R M V V U W X d O a U E y T V N B M k 1 U Z 2 d O R G h V T m p N d 0 l E S T V X a U l 2 U G p 4 d 1 l Y U m 9 J R 2 x r U F N K T l N s Z 3 R N a T 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S X R W R V Z Z T F U 0 d E 5 E W W l J R 1 E 5 S W s w e E 1 q Z 2 d O a k U 1 V V R F e U 1 T Q T J N a l l n T V R F M 0 l E W X l P R l F 4 T U R F Z 0 5 q T X h W R F U 0 S U R Z e k 5 F Z 3 l O V l k y T 0 R C S U 5 U Z 3 l W a l k z T m x F M U 9 E U W d O a m N 3 S U R V N U 5 p Q T F O a k J V T m p F d 0 l E U T B O R l k w T k R C S U 5 U Y 3 d W a l E w T k Z F M U 5 q T W d O R G t 6 S U R V M k 1 T Q T F N R E Z S T l R V M U l E V X p P Q 0 E x T k R N Z 0 5 U W X p W R F V 4 T m l B M k 1 E R l V O R G M z S U R Z e U 1 s U T B N e k V n T m p N e F Z E T T N O Q 0 E y T X p O S U 1 6 T T B T R E k 0 T m x F e U 5 U S W d O a k 1 6 S U R J M E 5 D Q T J N e k Z V T W p N e k l E W X l N V k V 5 T X p J Z 0 5 q R T V J R E l 6 T W l B M E 9 U Q l d N e l l 6 U 0 R J N E 5 G R X l P R G N n T X p Z e k l E T X d N e U F 6 T m p O V U 1 6 S T N J R E 0 y T k Z R e k 5 E a 2 d N e l k z V k R N M 0 1 p Q X p O e k 5 V T X p n N U l E T T R O V k U w T U R j Z 0 5 E Q X p J R F F 4 T U N B M E 5 U b F d O R G d 3 U 0 R R M U 1 G W X l N R E J J T k R F d 1 Z q S X l N V k U w T U R j Z 0 1 q Y z J J R E 0 0 T 1 N B e U 9 U W l J N e m d 4 S U R N d 0 1 5 Q X p O e k V n T X p B M 1 Z E T T B P Q 0 F 6 T V R O V U 1 6 S T N J R E 1 4 T m x R e k 1 E T W d N e k U z V k R J N E 5 D Q X p N V G R J T W p N e V Z q R T R P V X d 5 T X p N Z 0 5 q R l J N a l F 3 S U R V M E l E S T B O U 0 E x T W x R e U 5 6 Q W d O R G h V T X p N e k l E U T J T R E 0 y T U Z Z d 1 N E T T B P R k V 6 T W p R Z 0 1 5 Q X h P R E l n T T F F M U 1 T Q X p J R E 0 y S U R C S U 1 q V l d O R F p J T l R o U k 1 U Q X d J R F E z S U R F d 0 9 T Q T B P V l F 4 T W p n Z 0 5 q R l d O a k U 1 V 2 l J d l B q e H d Z W F J v S U d s a 1 B T S k 5 T b G d 0 T W k x V V J W Z 3 R U a T A w T V N J Z 1 p E M G l U V E k x T l N B d 1 V U S T B N Q 0 F 6 S U R F M E 1 D Q X p V V F E 0 S U R N Z 0 1 6 a 2 d N R W d 6 T W x Z M E 5 r Z z B O M U V 4 T V R r Z 0 5 E a 2 d N V E 0 1 S U R n N F V U R T B N Q 0 E 1 T V N B e E 9 U S W d N a l E x V k R J N U 5 T Q T F O V E 5 V T X p R N E l E Y 3 d P R k V 6 T l R F Z 0 5 6 R T J J R E 0 y T m l B M 0 1 U W k l N e m M y V V R N N U 5 p Q T N N V F V n T k R B d 0 l E Y 3 d P V k U w T U R J Z 0 5 6 Q T N J R F V 3 T 0 N B e k 9 U Q k 1 O a k U z S U R Z M 1 V U W X l O Q 0 E x T k N B M k 1 6 W W d O V E Z V T m p n M 0 l E U T J T R G N 4 T j F Z d 1 N E Y 3 d P R k U y T 1 R r Z 0 1 5 Q T F P R E V n T T F F M E 5 U Z 2 d N e U E w T X p j Z 0 1 F Z z B N a m R X T k R a S U 5 E U X d V V F V 4 T U N B M E 5 p Q T F N V E F n T m p S U k 5 U R X d J R F k y S U R R N E 5 p Q X h N e m h N T k R Z e U l E S X d P V W d 5 T W p s T U 1 q Q T V J R E U x T U Z F e E 9 E a 2 d P V E V n T V R n N U l E Z z F V V E U 0 T 1 N B M 0 1 p Q X l N R G t n T l R s V U 1 q V T V J R F E y U 0 R J M k 5 G W X d T R E k x T l Z w T k 5 E U T N J R E k x T l V 3 e k 5 E V W d O V F U z V E R J M E 5 D Q X l O V F p S T W p R M E l E S T F O U 0 F 6 T k R V Z 0 1 q V T F T R F E w T j F v a U x 6 N D h j R 0 Y w Y U N C c F p E M G l U V X B Z T F R J 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l M V l J G V 0 M x T 0 x U V X d J a U J r U F N K T k 1 U T X d J R F l 5 T W x F e E 1 q T W d O a k k 1 S U R F e E 9 T Q T J N e k Z V T V R B e k l E W X p O R l E y T U N B M k 1 6 Z E l N a m R X T m p n e l N E S X h O R k V 5 T X p j Z 0 5 q Z 3 p J R E k z T m l B M k 9 E T l V N e k 1 4 S U R Z N E 5 G R T B N V G t n T m p n M E l E U T N N U 0 E y T n p G V U 5 U W T N J R F l 4 T m x F M k 1 q U W d O V F l 6 S U R Z e U 5 D Q T B P R G x S T m p J M E l E U X l N U 0 E x T n p N Z 0 1 6 Y 3 l W R F E x T V N B e k 1 E Z F J O R E k 1 S U R N d 0 1 p Q X p N a m d n T X p B e F N E S X p O R l l 4 T 0 R G U k 1 q T T B J R F l 5 S U R J e k 5 5 Q T F P R k V 5 T k R V Z 0 5 E Y 2 d N e k E w S U R R M l N E T X p O M V l 3 U 0 R N e U 5 s R X p N R F V n T X l B e E 9 E S W d N M U U w T n l B e k l E T T R J R E J J T W p k V 0 5 E W k l O a k J S T V R B e U l E U T N J R E V 4 T V N B M E 9 W U X h N e k F n T m p G V 0 5 q S X l X a z A x T U R j Z 0 5 E Z z R V V F V 3 T n l B M U 1 U U W d O V E E y S U R V e U 9 G U T F N R E F n T l R Z M F Z E U T R N e U E x T 1 R k V U 5 E V X d J R F l 5 T U Z R e k 9 U Y 2 d O a k 0 x V V R N N E 5 T Q T J N e m N n T X p B M 0 l E W X p O M G d 5 T 0 R a U k 1 q T T N J R F l 6 T n l B e U 1 6 U W d O a k k 0 V V R J e k 1 T Q T J N a l F n T W p N e E l E U T R N M V l 6 T k R K S U 1 6 Q X l T R E 1 6 T 1 Z F e k 9 U Q W d N e l F 5 S U R R e U 1 5 Q X p O R G x V T k R n e E l E T T R N b E U x T U R j Z 0 5 E R X h J R F V 3 T n l B M E 9 E a G F J a T g r U E h C a G R H Z 2 d h V 1 E 5 S W s x S 1 d D M H l 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W 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l 0 V k V W W U x V N H R O e k l p S U d R O U l r M H p O a U E w T m t n M U 1 G R T R P U 0 E w T m l B N U 5 5 Q T J N R l k y T 0 Z F N U 5 5 Q T N O e U E 1 T n l B N U 1 W U T V P Q 0 F 4 T W p K V U 9 U Z 2 d N V F l 4 V k R r N E l E S X d N M U U 1 T 0 N B e U 1 6 U W d P V G d n T W p Z N V Z E a z R J R E 1 5 T 0 V 3 N U 5 5 Q X p O V E Z S T 1 R R Z 0 1 6 Y 3 d J R G d 6 S U R N M 0 5 s U X p P Q 0 F 6 T 0 R W S U 1 q Q l d O R E E 0 V V R J d 0 l E U X p N U 0 F 5 T W l B M E 1 6 R k 1 N e k l n T k R N e V V U U X l J R F F 6 T X l B M k 1 D Q T B N e l J V T 1 R Z Z 0 5 E T T J V V E V 4 T W l B M E 1 6 Y 2 d N V E 1 4 S U R R e k 9 G U X h O a k F n T k R R e F Z E R T N N U 0 E w T k R K S U 1 U Y z B W a k 0 z T T F F e U 1 U T W d O R F F 4 S U R J M 0 1 T Q T B O R E Z J T W p j M 1 V U T X l N a U E w T k R F Z 0 1 6 U X p J R F F 4 T 1 Z R e k 5 q U W d N e m N 6 V V R N M k 5 D Q X p O V E l n T X p V e E l E T X p O M V F 6 T V R N Z 0 1 6 S X l V V E k 0 T 0 N B e k 1 q S W d N a m M y S U R N e k 9 G U X l O a k 1 n T X p j e V V U S T J N e U F 6 T 0 R F Z 0 1 q W T F J R E 0 0 T 0 Z R e U 5 6 Q W d O R E F 3 V k R J M 0 1 5 Q T B N R F Z S T W p j e E l E U X d O e U F 5 T l R B Z 0 5 E Q X h V V E l 6 T k N B e k 9 U T W d N a k k y S U R N N E 5 s R X h O e m t n T X p R e E l E R T N P U 0 F 5 T U R k V 0 1 U V T B V V E U z T 1 N B e E 5 E R W d N V G M 1 S U R F e U 4 x U X h O e m t n T V R B e F Z E R T R N Q 0 E 0 T V Z R e E 9 E Q W d O a l p X T m p G U k 1 U Z 3 h J R F U 1 S U R F N E 1 5 Q T F O M V F 4 T 0 R n Z 0 5 U U l V N V G t 6 S U R V e F Z E S X d N Q 0 E w T 1 Z R e U 1 E Y 2 d O R G h V T W p F M k l E U T N W R E l 5 T l N B M E 4 x U X l N e l V n T k R a V U 1 q U T F J R F E y U 0 R J M 0 5 s W X d T R E k y T j F F e U 5 E a 2 d N e U F 4 T k R B Z 0 0 x R X p O e U F 6 S U R J N E l E Q k l N a k J X T k R a S U 1 6 W m 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a k 1 p S U h o c 2 F X N X J P b W h 5 W l d Z O U l p T k 5 T b G d 0 T W k x V V J W Z 3 R U a T A y T X l J d l B q e D F j M l V n W k d G M F l T M W p Q U 0 k y U m l J Z 2 V H e H B i b X M 2 Y U h K b F p q M G l J M D F L V 0 M w e U x W U k Z X Q z F P T F R a R 0 l p Q j B j b U Z 1 Y z J a d m N t M D l J b l J 5 W V c 1 e m J H R j B a U 2 c w T k R R c 0 1 D a 2 l M e j Q 4 Z F h O b E l H U m h k R 0 V 0 W X o w a U 5 r V W l J S G h z Y V c 1 c k 9 t a H l a V 1 k 5 S W l O T l N s Z 3 R N a T F V U l Z n d F R p M D J S U 0 l n Z E h K a G J u T m 1 i M 0 p 0 U F N K M G N t R n V j M n h o Z E d V b 0 9 U U T B M R E F w S W k 4 K 1 B I V n p a U 0 J r W V h S a E x X T T l J a m M y S W l C N G J H b H V h e n B v Y 2 1 W b V B T S W p U V X B Z T F R J d F Z F V l l M V T R 0 T n p Z a U l I U n l Z V z V 6 W m 0 5 e W J U M G l k S E p o Y m 5 O c 1 l Y U m x L R E U x T U R B c 0 1 D a 2 l M e j Q 4 T D J j K 1 B H Y 2 d a R 0 Y w W V M x d G J X d 3 R i b T l r W l Q w a W J X O G l J S F J 5 W V c 1 e l p t O X l i V D B p Z E h K a G J u T n N Z W F J s S 0 R J d 0 1 q Z 3 N N Q 2 t p U G p 4 M W M y V W d a R 0 Y w W V M x a l B T S X l P Q 0 l n Z U d 4 c G J t c z Z h S E p s W m o w a U k w M U t X Q z B 5 T F Z S R l d D M U 9 M V E k 0 S W k 4 K 1 B D O W 5 Q a n h u S U d S a G R H R X R i V z F z T F c 1 d l p H V T l J b T F 1 S W l C M G N t R n V j M l p 2 Y 2 0 w O U l u U n l Z V z V 6 Y k d G M F p T Z 3 l O R E U z T E R B c E l q N D h k W E 5 s S U d S a G R H R X R Z e j B p T X p N a U l I a H N h V z V y T 2 1 o e V p X W T l J a U 5 O U 2 x n d E 1 p M V V S V m d 0 V G k w e k 1 5 S X Z Q a n d 2 W n o 0 O F p 5 Q m t Z W F J o T F c x d G J D M X V i M l J s U F N K d G J 5 S W d k S E p o Y m 5 O b W I z S n R Q U 0 o w Y 2 1 G d W M y e G h k R 1 V v T X p F e k 9 T N H l M R E F w S W o 0 O G R Y T m x J R 1 J o Z E d F d F l 6 M G l S R G N p S U h o c 2 F X N X J P b W h 5 W l d Z O U l p T k 5 T b G d 0 T W k x V V J W Z 3 R U a T F F T n l J d l B q d 3 Z a e j Q 4 W n l C a 1 l Y U m h M V z F 0 Y k M x d W I y U m x Q U 0 p 0 Y m l J Z 2 R I S m h i b k 5 t Y j N K d F B T S j B j b U Z 1 Y z J 4 a G R H V W 9 O R E V 6 T 1 M 0 M E x E Q X B J a j Q 4 Z F h O b E l H U m h k R 0 V 0 W X o w a U 1 6 T W l J S G h z Y V c 1 c k 9 t a H l a V 1 k 5 S W l O T l N s Z 3 R N a T F V U l Z n d F R p M H p N e U l 2 U G p 3 d l p 6 N D h a e U J r W V h S a E x X M X R i Q z F 1 Y j J S b F B T S n R i e U l n Z E h K a G J u T m 1 i M 0 p 0 U F N K M G N t R n V j M n h o Z E d V b 0 5 E W X p P U z Q w T E R B c E l q N D h k W E 5 s S U d S a G R H R X R Z e j B p T W t N a U l I a H N h V z V y T 2 1 o e V p X W T l J a U 5 O U 2 x n d E 1 p M V V S V m d 0 V G k w e V F 5 S X Z Q a n d 2 W n o 0 O F p 5 Q m t Z W F J o T F c x d G J D M X V i M l J s U F N K d G M z V m l j M 1 Z 3 S W l C M G N t R n V j M l p 2 Y 2 0 w O U l u U n l Z V z V 6 Y k d G M F p T Z z F N R G c w T G p F c 0 1 D a 2 l Q a n h u S U d S a G R H R X R i V z F z T F c 1 d l p H V T l J b T F w S W o 0 O G R Y T m x J R 1 J o Z E d F d F l 6 M G l O R F l p S U h o c 2 F X N X J P b W h 5 W l d Z O U l p T k 5 T b G d 0 T W k x V V J W Z 3 R U a T A w T m l J d l B q d 3 Z a e j Q 4 W n l C a 1 l Y U m h M V z F 0 Y k M x d W I y U m x Q U 0 p 0 Z E d W N G R D S W d k S E p o Y m 5 O b W I z S n R Q U 0 o w Y 2 1 G d W M y e G h k R 1 V v T m p n M k x E U X h N e W t n Y z J O a G J H V W 9 N Q z Q z T U R j c E l q N D h k W E 5 s S U d S a G R H R X R Z e j B p T k R F a U l I a H N h V z V y T 2 1 o e V p X W T l J a U 5 O U 2 x n d E 1 p M V V S V m d 0 V G k w M E 1 T S X Z Q a n g x Y z J V Z 1 p H R j B Z U z F q U F N J M U 1 5 S W d l R 3 h w Y m 1 z N m F I S m x a a j B p S T A x S 1 d D M H l M V l J G V 0 M x T 0 x U V X p J a U I w Y 2 1 G d W M y W n Z j b T A 5 S W 5 S e V l X N X p i R 0 Y w W l N n M 0 5 U Q X N N Q 2 t p T H o 0 O G R Y T m x J R 1 J o Z E d F d F l 6 M G l O V E F p S U h o c 2 F X N X J P b W h 5 W l d Z O U l p T k 5 T b G d 0 T W k x V V J W Z 3 R U a T A x T U N J Z 2 R I S m h i b k 5 t Y j N K d F B T S j B j b U Z 1 Y z J 4 a G R H V W 9 N V E 1 3 T m l 3 d 0 t T S X Z Q a n g x Y z J V Z 1 p H R j B Z U z F q U F N J M U 1 D S W d l R 3 h w Y m 1 z N m F I S m x a a j B p S T A x S 1 d D M H l M V l J G V 0 M x T 0 x U V X d J a U I w Y 2 1 G d W M y W n Z j b T A 5 S W 5 S e V l X N X p i R 0 Y w W l N n e E 9 U Z z N 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Y z N N R F l 1 T n l 3 d 0 t T S S t Q S F Z 6 W l N C a 1 l Y U m h M V 0 0 5 S W p K R E l p Q j R i R 2 x 1 Y X p w b 2 N t V m 1 Q U 0 l q V F V w W U x U S X R W R V Z Z T F U 0 d E 1 r T W l M e j Q 4 T D J j K 1 B H Y 2 d a R 0 Y w W V M x d G J X d 3 R i b T l r W l Q w a W J Y T j F Z a U l n Z E h K a G J u T m 1 i M 0 p 0 U F N K M G N t R n V j M n h o Z E d V b 0 9 E R T F N U z R 6 T E R B c E l q N D h a e U J r W V h S a E x X M X R i Q z F 1 Y j J S b F B T S n R h U 0 k r U E h W e l p T Q m t Z W F J o T F d N O U l q Y 3 l J a U I 0 Y k d s d W F 6 c G 9 j b V Z t U F N J a l R V c F l M V E l 0 V k V W W U x V N H R O e k l p T H o 0 O E w y Y y t Q R 2 N n W k d G M F l T M X R i V 3 d 0 Y m 0 5 a 1 p U M G l i V z R p S U h S e V l X N X p a b T l 5 Y l Q w a W R I S m h i b k 5 z W V h S b E t E U X l O U 3 d 0 T V R V d 0 t T Q n p Z M k Z z W l N n d 0 x q Y 3 d O e W t p U G p 4 M W M y V W d a R 0 Y w W V M x a l B T S X p N e U l n Z U d 4 c G J t c z Z h S E p s W m o w a U k w M U t X Q z B 5 T F Z S R l d D M U 9 M V E 1 6 S W k 4 K 1 B D O W 5 Q a n d 2 W n o 0 O F p 5 Q m t Z W F J o T F c x d G J D M X V i M l J s U F N K d G J 5 S W d k S E p o Y m 5 O b W I z S n R Q U 0 o w Y 2 1 G d W M y e G h k R 1 V v T 0 R r M 0 9 T N D V M R E F w S W o 0 O G R Y T m x J R 1 J o Z E d F d F l 6 M G l N a m t p S U h o c 2 F X N X J P b W h 5 W l d Z O U l p T k 5 T b G d 0 T W k x V V J W Z 3 R U a T B 5 T 1 N J d l B q d 3 Z a e j Q 4 W n l C a 1 l Y U m h M V z F 0 Y k M x d W I y U m x Q U 0 p 0 Y n l J Z 2 R I S m h i b k 5 t Y j N K d F B T S j B j b U Z 1 Y z J 4 a G R H V W 9 P V E 0 y T 0 M 0 N U x E Q X B J a j Q 4 Z F h O b E l H U m h k R 0 V 0 W X o w a U 1 q a 2 l J S G h z Y V c 1 c k 9 t a H l a V 1 k 5 S W l O T l N s Z 3 R N a T F V U l Z n d F R p M H l P U 0 l 2 U G p 3 d l p 6 N D h M M m M r U E M 5 b l B q d 3 Z a e j Q 4 T D N O M l p 6 N D 0 i L A o J I l J l Y W x W a W V 3 U 2 l 6 Z U p z b 2 4 i I D o g I n t c I m h l a W d o d F w i O j Q x N C x c I n d p Z H R o X C I 6 M z Q 0 N n 0 i C n 0 K " / > < / e x t o b j > < e x t o b j   n a m e = " 2 3 8 4 8 0 4 F - 3 9 9 8 - 4 D 5 7 - 9 1 9 5 - F 3 8 2 6 E 4 0 2 6 1 1 - 1 5 " > < 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14.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2 " > < e x t o b j d a t a   t y p e = " 2 3 8 4 8 0 4 F - 3 9 9 8 - 4 D 5 7 - 9 1 9 5 - F 3 8 2 6 E 4 0 2 6 1 1 "   d a t a = " e w o J I k l t Z 1 N l d H R p b m d K c 2 9 u I i A 6 I C J 7 X C J o Z W l n a H R c I j o y M C 4 1 M z U 3 M T Q y O D U 3 M T Q y O D U s X C J 3 a W R 0 a F w i O j I 3 N C 4 x M D c x N D I 4 N T c x N D I 4 M 3 0 i L A o J I k x h d G V 4 I i A 6 I C J c X G 1 h d G h y b X t G f V 5 c X H R l e H R 7 Q V N Q U H 1 f X F x 0 Z X h 0 e 2 9 1 d H 0 g P S A g X F x 0 Z X h 0 e 2 N v b m N h d H 0 g K F x c d G V 4 d H t j b 2 5 2 f S g x X F x 0 a W 1 l c z E s X F x t Y X R o c m 1 7 R n 1 e X F x 0 Z X h 0 e 0 F T U F B 9 X 1 x c d G V 4 d H t p b n 0 p L C I s C g k i T G F 0 Z X h J b W d C Y X N l N j Q i I D o g I l B I T j J a e U I 0 Y l d 4 d W N 6 M G l h S F I w Y 0 R v d k w z Z D N k e T U z T X k 1 d m N t Y 3 Z N a k F 3 T U M 5 e m R t Y 2 l J S G R w W k h S b 1 B T S X p O U z R 4 T 0 R W b G V D S W d h R 1 Z w W j J o M F B T S X l M a l k x T 0 d W N E l p Q n l i M n h s U F N K c G J X Y 2 l J R 1 p 2 W T N W e l l X S n N a V D B p W m 1 G c 2 M y V W l J S F p w W l h k Q 2 I z Z z l J a k F n T F R r e E 9 T N H p J R E U x T l R V e E x q Z 2 d N V E U z T k M 0 N U l p Q j R i V 3 h 1 Y 3 p w N G J H b H V h e j B p Y U h S M G N E b 3 Z M M 2 Q z Z H k 1 M 0 1 5 N X Z j b W N 2 T V R r N U 9 T O T R i R 2 x 1 Y X l J Z 1 l Y S n B Z U z F v Y V d S a 1 p X N D l J b l J 5 Z F d V a U l I T j B l V 3 h s U F N K M l p Y S j B h V 0 5 o Y k M x a G J H b G 5 i a m 9 n T F R B d U 5 U Y z R a W G c 3 S U c x a G V D M T N h V 1 I w Y U R v Z 0 9 U Z 2 x P e U k r U E d S b F p u T S t Q S E J o Z E d n Z 2 F X U T l J a z F L V 0 M w e E x W U k Z X Q z F P T F R R M k l p Q m t Q U 0 p O T V R J N E l E W X h P V k V 4 T W p F Z 0 5 q S T J J R E V 4 T n l B M k 1 q a F V N V E F 4 S U R Z e k 1 W U T F P Q 0 E y T X p S S U 1 q V l d O a m d 3 U 0 R V N E 1 s W T J O e l p S T l R n M E l E W T N N Q 0 E x T 1 R Z Z 0 5 U W X d W R F l 4 T U N B M E 5 E U l d O R F F 3 U 0 R V M 0 1 G W T B O R F J S T l R Z e k l E U T V N e U E x T m p F Z 0 5 U Q X h V V F U x T l N B M U 1 6 Z 2 d O V F F 6 S U R V M k 0 x U T F N V F l n T m p B e F Z E U T N O e U E y T W p K V U 5 E T X h J R F l 6 T V Z R e k 5 6 U W d O a k 1 6 U 0 R N e k 5 F Z 3 l P R F p S T W p V e U l E W X p N e U F 5 T k R R Z 0 5 q T X h W R E l 6 T X l B M k 1 q R l J N a k 1 5 S U R Z e E 9 T Q X l N e k l n T k R r d 1 Z q T T J N M G d 5 T 0 R S U k 1 q Z z N J R E 0 y T X l B e k 1 E T W d N e l l 6 V k R N e U 5 5 Q X p O a l J V T X p R N U l E T T J O M V F 6 T n p J Z 0 1 6 Y 3 p W R E 0 0 T 1 N B e k 9 E V l J O R E E z S U R R d 0 1 5 Q T B N V E F n T k R V N V Z q U T R N R W c w T l R C V 0 1 q Q X d T R F F 4 T U Z Z e U 1 q R l J O R E E z S U R J M 0 5 p Q X p P R G t n T W p r M l V U T T R N U 0 F 6 T U R N Z 0 1 6 Y 3 h J R E 1 3 T j F R e k 5 E Z 2 d N e k V 6 V k R N e U 5 5 Q X p N V F p V T X p B e k l E T X h O M V F 5 T 0 R R Z 0 1 6 R T N T R E l 6 T W x Z e E 9 E b E 1 N a k 1 6 S U R Z e F V U S T B N Q 0 E x T k N B e U 5 E V W d O V E p V T W p j d 0 l E U T R W R E 1 6 T X l B M E 5 r Z 3 p O a k J X T U V n e k 5 E a F J N e k k w S U R N Z 0 1 U Z 3 l J R E 5 S T l R F Z 0 1 5 Q X p O a U F 3 U 0 R J M V Z q U T J T R F U 0 V V R F d 0 1 D Q T B O e U F 4 T U R r Z 0 5 E b F V N V E k 0 S U R Z e F Z q W X h P V m 9 p T H o 0 O G N H R j B h Q 0 J w W k Q w a V R V c F l M V E V 0 V k V W W U x V N H R O R E V p S U d R O U l r M H l O V F V n T U Z F e U 5 E Q W d N e U F 4 T k R B Z 0 0 x R T B P Q 0 F 6 S U R N N U l E Q k l N e k p X T k R a S U 5 E Z F J N V E U 1 S U R R N U l E R X p P U 0 E 0 T 0 Z F e E 5 E Q W d P V E V n T V R r e U l E S T B O V l F 5 T 1 R V Z 0 5 U V X p W R E 0 w T 0 N B M 0 1 E a F J N e l V 4 S U R j e E 5 p Q X p O a l l n T n p F M l N E T T N O b E V 6 T 1 R Z Z 0 5 6 R T F J R F F 3 T U N B M 0 1 E b F J O R E F 5 S U R j d 0 5 5 Q T F N R G d n T X p r d 1 R E W X h O e U E y T j F F M k 1 q U W d O V F F n T m p N M k l E V X h W R F k 0 T n l B M E 5 r Z z N N V G R X T U V n M 0 1 E a F J O a m s 1 S U R N Z 0 5 U Z 3 h J R E 5 S T k R V N E l E T W d O R E 0 z S U R C S U 5 E S T N W a l E y U 0 R R M E 1 G R T F N V E F n T k R Z Z 0 5 U R X d J R F k w V V R V e E 1 D Q T J O a U E w T 0 R Z Z 0 1 U T T R U R F E y T W l B e U 1 E b E l N a k k 1 V E R J d 0 9 T Q X h O V E J S T V R n N U l E a 3 h J R E U 0 T 1 N B N E 5 W R X h P R G t n T n p J Z 0 1 q Q T V J R F U 1 V k R J M U 9 T Q T B O a 2 d 5 T m p S V 0 1 F Z 3 l O V F Z h V F R R M E 5 5 Q X l O V F Z N T X p R M U l E V T F O M H d 5 T k R R Z 0 1 q V T J V V E k w T k N B e U 5 U V W d N e l E x S U R J M U 5 V Z z B O R G R h S W k 4 K 1 B I Q m h k R 2 d n Y V d R O U l r M U t X Q z B 4 T F Z S R l d D M U 9 M V F V 6 S W l C a 1 B T S k 5 O V F V n T l R B M 1 V U V T F J R F U 1 T U N B e E 1 U S W d O a l E z V k R J M E 1 5 Q T N N R F J J T W p V M 1 V U T T B N a U E z T U R R Z 0 5 E Q T F J R F k w T V V 3 M E 1 q W W d O a m N 5 V V R R e k 1 T Q T J O e m t n T k R N M k l E W T R O M V E w T k R Z Z 0 5 6 Q X d U R F E w T 1 N B M 0 1 E U l J O R F V 3 S U R j d 0 5 D Q T B O V E 1 n T n p B M F Z E U T F P U 0 E z T U R W S U 5 E W X p V V F E y T m l B M 0 1 E V W d O R G N 5 S U R Z N U 9 W W T B O a k p N T k R Z M k l E U T F O a 2 c w T k R o U k 5 E T T N J R F E x T m l B M E 1 6 V W d O R F U 1 V k R R e k 1 D Q T B O e m x S T k R F e k l E W X d O U 0 F 6 T W p r Z 0 5 q U T J V V E k 1 T W l B M k 5 q S W d N a l U w S U R Z M k 1 s R X l N R E V n T m p Z e U l E R T J P Q 0 E y T W p a V U 1 U T T F J R F U w T W x F e E 1 6 V W d O V E E 0 S U R F M U 1 p Q T B P R E J V T W p B d 0 l E U X p O V k V 5 T V R B Z 0 5 E T X h J R E k 0 T m l B M E 1 U S l V N e m N 3 S U R N N E 9 W R T B N a m N n T X p Z M 0 l E U T J N e U F 6 T V R S V U 5 U Q X d J R E U 1 T V Z F M U 1 E Q W d N V E V 3 S U R R M E 9 D Q T B O V l F 6 T U R F Z 0 x U S X h V V E k w T l N B d E 1 q R W d N a k F 4 S U M w M F Z E R T B N Q 0 F 5 T j B 3 e E 1 q S W d O R E Z S T V R F N E l E T T J J R E V 3 T n l B e U 1 W U T R O e U F 0 T j F R M 0 9 D Q X R N a k Z S T n p Z Z 0 x U S X l J R F k 0 S U M w e U 1 r Z z J O R k U y T V N B d E 1 q S W d O V F V n T F R F M l Z q R X d N V k U x T l N B e U 1 q Q W d O V F l n T W p J e V V U V T R J R E l 5 T n l B M 0 5 p Q X l N a m R J T 0 R s U k 9 U V W d N a k l 4 S U R r M U l E S X h O R k U 1 T l N B e E 9 E S W d N V E E x S U R F M U 1 W U X h N e m t n T 1 R C V U 1 q Q T F J R F F 5 V k R N d 0 5 T Q X l O R k V 6 T l R J Z 0 1 q U W d N e m c y S U R Z e V Z E U X l N Q 0 F 4 T l R W U k 5 E S X d J R E U 1 T 0 N B e k 9 U Z 2 d N a k 1 6 V k R N M E 1 D Q X l P R E Z S T W p n M E l E S T V O U 0 F 5 T m p Z Z 0 1 6 Q X d V V E k y T V N B e k 1 E R W d N a k 0 1 S U R N d 0 5 s U X l N R F l n T X p F M F Z E R T N O Q 0 F 6 T W p W V U 1 U U X h J R E 0 w T T F R e E 1 U S W d N e l k z V k R n M U l E U X d N b E U x T l N B M E 5 U R W d O V F V n T l R B M 1 d p S X Z Q a n h 3 W V h S b 0 l H b G t Q U 0 p O U 2 x n d E 1 T M V V S V m d 0 V G k w M U 1 D S W d a R D B p V F R F e k 1 D Q T J N a k p S T V R J e k l E W X l P U 0 F 4 T V R r Z 0 5 q T X h W R E V 3 T X l B M k 1 6 U l V O a k F n T m p N M 1 N E S T N W a l k 0 T T B n e U 1 U U l J N a k 0 z S U R Z N E 1 5 Q X l O e l l n T m p n e l Z E T X p N U 0 E y T 0 R S U k 5 E R T V J R F k 0 T k N B M E 5 6 R W d O a m N 4 V k R V M k 5 5 Q T J N V F p S T m p J M E l E V T J N e U E y T W p R Z 0 5 E Z z V V V F l 5 T k N B M E 1 q R W d O V G N 6 S U R N M 0 1 s U T B O V E V n T X p B M 1 V U U X l P U 0 F 6 T U R J Z 0 1 6 S T R J R E 1 3 T V V n e U 1 6 U l d N V G d 4 V V R J e k 5 D Q T J N a U F 5 T X p j Z 0 5 U a F J N a l E x S U R R M 0 l E T X d O Q 0 E w T m t n e k 1 6 Z F d N R W d 6 T W p a U k 1 6 Q T F J R E 1 n T V R n e U l E T l J O R G N n T X l B e k 9 D Q X d T R E k z V m p R M l N E W X d V V E V 3 T W l B M E 5 5 Q X h N V E V n T k R s V U 1 U T X d J R F l 4 V m p Z e U 1 s c E 5 O V E E z S U R R N E 9 G R T F N R G N n T l R F M E l E V X d O a U E x T W p o V U 5 U Q X d J R F U y T k Z R M E 9 E T W d O V G s z V k R R M U 1 D Q T J N a k J V T X p r M 0 l E W X p O V k V 6 T 0 R V Z 0 5 q T T N J R E 1 3 T n l B M k 1 6 Z E l N a m c y V V R J e k 5 5 Q T J N e m N n T W p N M E l E W X l P R k V 5 T X p F Z 0 5 q S T B J R E l 6 T V N B M E 9 E T l d N e l F 5 U 0 R N d 0 1 r Z 3 p N e m x S T X p r d 0 l E T T B N a U E w T W p N Z 0 1 6 U T V W R F E 0 T V N B e k 9 E S l J O V E E z S U R R e E 1 T Q T F N R G N n T k R n N F d p S X Z Q a n h 3 W V h S b 0 l H b G t Q U 0 p O U 2 x n d E 1 T 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R X R W R V Z Z T F U 0 d E 5 6 V W l J R 1 E 5 S W s w e k 9 E T W d O V G h S T X p J M 0 l D M H h N Q 0 F 5 T l R Z Z 0 x U R X d T R E k w T 1 Z F e E 1 q U W d M V E V 3 S U R F d 0 5 T Q T R P V k V 4 T U R R Z 0 9 U W W d N V E F 6 S U R J e U 5 s R X h N R E l n T X p N M U l E R X d N a U F 6 T k R o V U 9 U W W d N e l k 1 V V R n M k l E T T R O U 0 F 6 T m l B e k 9 E V k l N a l Z X T k R B N F V U S T F J R F F 6 T V N B e U 5 5 Q T B N e k Z N T X p n Z 0 5 E T X l V V F E 0 S U R R e k 1 5 Q T J O e U E w T X p S V U 1 U Q T F J R F F 6 T m x F e E 1 q S W d O R E 0 z S U R F M E 1 p Q T B N e m h V T V R j e U l E U T B N V l F 4 T 0 R R Z 0 5 E U X l T R E U 0 T j F Z e U 5 q R l J N V G c 0 S U R j M 0 l E R T V N Q 0 E y T k Z F e E 9 U T W d O R G t n T W p B M E l E U X d V V E l 5 T k N B e U 5 p Q X l O a l F n T W p a U k 1 q a 3 d J R E k y S U R N e E 1 T Q X p O V l F 6 T k R N Z 0 5 U a F V N e l l 6 S U R r d 1 Z E T T N O U 0 F 4 T W p C V U 1 6 Y z V J R E U w T k Z F e k 5 6 a 2 d N V F E x S U R N M 0 9 T Q X h O a k Z V T X p n d 0 l E S X d N V l F 6 T 0 R B Z 0 1 q U T R W a k 1 4 T l Z F e k 9 E Q W d N e l l 4 S U R N M 0 1 D Q X p O e k p V T X p J d 0 l E T T R O V W d 6 T U R K V 0 5 E T X h V V E 1 3 T k N B M E 1 6 R W d N e m M 0 S U R R e k 5 s U T B O V G N n T k R R e V N E U T J O R l l 5 T m p S U k 5 E W T B J R G c w S U R R M k 5 T Q T R N V k U w T m p n Z 0 5 q R W d O R G M 1 S U R V M V Z E V X l O Q 0 E w T m t n M U 5 E S l d N R k U x T k R B Z 0 1 D Q T B O a m N n T F R W V U 1 6 a 3 d J Q z B 4 T V V n e k 9 E T l d O V G h h S W k 4 K 1 B I Q m h k R 2 d n Y V d R O U l r M U t X Q z B 4 T F Z S R l d D M U 9 M V G M w S W l C a 1 B T S k 5 N a m N n T k R J e V V U Z 3 d J R F F 5 T m l B e E 1 E a 2 d O R G M 0 V k R F M E 1 T Q T J N R E J X T m p F M V N E R T R N V l k w T X p G S U 1 6 R T J W a k 0 0 T l V n e E 9 E R l d N a l F 4 V V R F N E 1 p Q X h N V F l n T V R n e U l E R X d N R l F 4 T 0 R r Z 0 5 q a F J N a k F 6 S U R J N U l E S X p P Q 0 F 5 T 1 Z F e U 9 E S W d N a m t n T W p r e U l E R X d N R k V 5 T 1 R N Z 0 1 U Q T R J R E k 1 T X l B e E 5 E W l d N V G d 4 U 0 R N e k 0 x W X h O R F p X T V R N M F V U T X p N e U E x T n l B e U 9 U R W d N V G R S T W p Z M E l D M H h N Q 0 F 5 T W p F Z 0 x U R X d V V E U 0 T n l B d E 1 U Q W d N V F l 5 S U R K V U 1 U S T B J R E 1 6 V k R F d 0 5 T Q T J P R l E 1 T 0 N B e E 1 E Q l J P V G N n T V R B M 0 l E a z N J R E k w T 0 Z Z e k 9 E V k l N V G h X T k R J e V N E S T N X a U l 2 U G p 4 d 1 l Y U m 9 J R 2 x r U F N K T l N s Z 3 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0 V k V W W U x V N H R O a k 1 p S U d R O U l r M H p O e k F n T X p B M V Z E T T B P U 0 F 6 T U R W V U 1 6 R X p J R E 1 5 T U Z R e U 9 U Y 2 d N e l U 0 V V R J N U 5 5 Q X p P R E V n T X p F e U l E T T V O b E V 6 T V R j Z 0 5 E Q X h J R E 1 4 T n l B M E 1 E S l V N e k E z S U R R d 0 5 G R X l P R E V n T k R B N E l E S T F P Q 0 E w T U R o U k 1 q Q T V J R F F 3 T 0 N B e E 5 6 Z 2 d N e m M y V V R F e k 1 T Q X p N a m t n T V R N e E l E S X h P V k V 4 T X p F Z 0 1 U T T N J R E U y T W l B N U 1 G R X l N R E 1 n T W p r Z 0 1 q Y 3 l J R E k 1 V V R N e E 1 5 Q X l P U 0 F 6 T X p n Z 0 5 U V l V N e m M w S U R F e E 4 x R X p O e l l n T V R J M U l E T T N P U 0 F 4 T W p k V U 1 6 a z F J R E V 5 T 1 V n M E 1 E b F J O R E U x S U R F e U 1 5 Q T B N V F V n T V R J d 1 V U U X h O U 0 F 4 T V R Z Z 0 5 E R X h J R E V 3 T k Z R e k 9 U V W d O e k Z V T X p Z M k l E T X p W R E 1 4 T 0 N B e V Z E S T B P U 0 F 0 T V R G U k 1 U W X p J Q z B 4 T V N B N U 9 T Q T F N M V F 6 T k N B e U 1 U U l J N e l F n T X p F N E l E a z V J R E 0 0 T T F R e U 5 U Q W d O R F E 0 V k R N M 0 1 D Q T B N a k Z V T k R B M E l E T T F O M U U w T U R R Z 0 1 6 T T B J R E 0 0 T n l B e k 1 q Q m F J a T g r U E h C a G R H Z 2 d h V 1 E 5 S W s x S 1 d D M H h M V l J G V 0 M x T 0 x U W k Z 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F E x T U N B M E 1 6 Z 2 d O R F l 6 S U R N e U 9 W R T B O a l F n T X p J e U l E U T J O Q 0 F 4 T 1 R C V 0 1 U Q T B V V F E y T k N B M k 5 p Q T B O a l l n T l R s 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T M V V S V m d 0 V G k w M k 1 T S W d a R D B p V F R F e k 5 5 Q X p N R F Z V T V R F M U l E T X d O V l E z T 0 N B e k 1 q Q l V O a k 1 n T X p V N V V U W X p J R E 0 1 T k N B N U 5 5 Q T B N a k Z V T W p F N E l E U T B P R k V 5 T 1 R F Z 0 5 E U T R J R E 1 6 T m l B M E 1 U W l V N e m s y S U R N M E 1 G R T B N R E V n T X p J M k l E U X d N U 0 F 6 T U R s V U 5 E Q X l J R E U 1 T k Z Z e E 1 q U l J O R E F 5 S U R j M k l E U X d O e U E x T 0 Z R M E 1 q Z 2 d O R E J S T k R R e k l E U X d J R F E w T 0 N B M U 5 s U T B O V E 1 n T V R B N V Z q R T B O V W c w T 1 R O V 0 1 U Q T J V V F E 1 T W l B M k 5 p Q T B P V E F n T l R s U k 5 E Z 3 h J R E k 1 S U R R M U 5 T Q X h N b F E w T U R B Z 0 x U W l V N e l V 6 S U R F e V Z E T X l P U 0 E x T k Z Z M U 9 F d 3 p N a m N n T l R W U k 1 6 S T F J R F V 5 S U R N e U 1 p Q T B P V l F 6 T V R R Z 0 5 E Q l V N e k F 5 S U R J N V Z E S T R O e U F 4 T j F R e U 5 q a 2 d O b F F 5 T k R j Z 0 x U S l V N a k l 4 S U M w N F Z E R T V N Q 0 F 0 T V R G U k 1 U T X d J Q z B 4 T V N B N E 1 p Q X l N R l F 6 T k N B e E 1 E Z F J N e l F n T V R J N E l E U X h J R E U w T j F R M k 9 D Q X h P R G h V T V R F M k l E S X l O V l F 4 T 1 R R Z 0 1 q V X p W R E 1 3 T k N B e U 5 q a E l N e k U 0 V m p J N U 1 G R X p N V G d n T X p J M E l E T X h N a U F 6 T k R C U k 1 q a 3 d J R F F 4 T V N B e U 1 U V W d O R E V 4 V V R F N U 5 5 Q T B N V E V n T V R n e E l E U X h N R l F 4 T l R Z Z 0 5 E Q T J W R E U w T 0 N B M E 1 E T l J N V G N 3 S U R N N E 9 D Q X h O e k F n T X p V N V V U R T N N Q 0 F 6 T X p R Z 0 1 U V T B J R E 1 5 T U Z w T k 1 U S T J J R E V 3 T m x F e E 1 q W W d O e l V n T V R V d 0 l E V X h W R E l 3 T 1 N B e U 5 s R X l O R G N n T W p Z Z 0 1 q Y z J J R F E 1 V k R N e E 5 T Q X h N R G x S T X p F M 0 l E R X h O a U F 6 T V R n Z 0 1 U Y z F V V E 1 4 T 0 N B e U 1 6 T W d N e k U z S U R J e k 0 x R X p N R G t n T W p N e k l E S T V O a U F 5 T X p K V U 1 q V X h J R E l 5 T T F R e E 9 U T W d N a k F 6 V k R F M E 5 5 Q X h O a l p V T V R J M k l E R X d 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W W l J R 1 E 5 S W s w e k 1 6 Z 2 d O R E 1 4 V V R N M E 5 D Q T B N a m t n T k R J e U l E U X l P V k U w T n p r Z 0 5 E S T V J R F V 3 T X l B M E 1 6 R k l O V E E 0 V m p N N E 5 V Z z B P V G R S T k R N N U l E T T R N U 0 E w T W p N Z 0 1 6 U T F V V F F 5 T V N B e k 5 E R W d N e l U y S U R F M 0 1 s U X l P R G d n T F R K U k 1 q Z 3 p J Q z B 4 T V N B e U 5 q T W d M V E V 4 V V R J M E 5 D Q X R N V E V n T W p N N U l D M H l V V G s 1 S U R N M U 9 T Q T V P Q 0 F 6 T m p S U k 9 U T W d N e m M 0 S U R n e U l E T T R N V l E w T X l B e k 9 E V k l N V G x X T k R N e F N E S T F U R E 1 6 S U R R e k 1 G R T B N U 0 E w T X p B Z 0 5 U T W d O R E 1 3 V k R j N U l E U X p N R l F 4 T U R R Z 0 5 E S T V W R E V 5 T W l B M E 1 q a F J N a k U z S U R R e U 9 D Q X l N e k l n T k R N e F N E S T B N R l l 6 T 0 R W S U 1 q S T J V V E U 0 T n l B e k 9 E U W d N V G c w S U R N M 0 1 G R X h P R F F n T X p Z M k l E S X p O U 0 F 5 T X p S T U 1 q Z z J J R E V 3 T W t 3 e k 5 6 Y 2 d N e l F 4 V m p N M E 9 W R X p O e m N n T X p Z e k l E T T J O e U F 6 T n p K V U 1 6 U T V J R E 0 0 T T F R e k 1 6 V W d N e m c x U 0 R N e k 1 W W T B N e k Z J T X p N N F d p S X Z Q a n h 3 W V h S b 0 l H b G t Q U 0 p O U 2 x n d E 1 T 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4 T F Z S R l d D M U 9 M V V E z S W l C a 1 B T S k 5 O a k 1 3 S U R J N V V U W X p N Q 0 E 1 S U R Z d 0 9 T Q T V V V F l 3 T k N B N U l E V T R O e U F 5 T l Z R M E 9 U T W d N V E U 0 V E R N N E 9 T Q X l N a k p N T W p n M E l E R X h O M U V 4 T n p n Z 0 1 U T W d N V G M x S U R F e F V U R T N N U 0 E 1 S U R F M k 9 D Q T V V V E U y T U N B N U l E R T F O Q 0 F 4 T l Z R e E 5 E Y 2 d N a m x S T V R R M 0 l E T T J J R E U y T V N B M U 1 W U X l O V F V n T V R R M l R E T T F P U 0 F 5 T l R C T U 1 q V T F J R E 0 x T k Z F e E 5 6 U W d O R E 0 x S U R F M k 1 T Q T B O R G x V T V R R M 0 l E U T N N V k V 4 T k R j Z 0 5 E Z 3 d J R E U x T X l B M E 9 E V l V N V F k 0 S U R R N U 1 G R X h O e k 1 n T k R r d 0 l E R T N O U 0 E w T 0 R s U k 1 U Y z R J R F E 0 T n l B e U 9 E U W d N e m d 6 V E R N N E 9 T Q X l O e m h N T k R r e k l E T T R N b E U x T n p B Z 0 5 E V T V J R F U 0 T n l B M E 5 6 V l V O a k E 1 S U R R N U 1 W R T J N e k F n T k R r e E l E W X p N Q 0 E w T n p G U k 5 q T X d J R F E y T k N B M k 1 q Q W d O R F V 6 V k R V e U 1 p Q X p O V F Z N T k R F N E l E S T F N R X c x T W p J Z 0 1 U U T F V V F l 3 T m l B M k 1 T Q T J N V G d n T k R o V U 5 q T X d J R E k 1 V 2 l J d l B q e H d Z W F J v S U d s a 1 B T S k 5 T b G d 0 T V 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V 0 V k V W W U x V N H R O a m t p S U d R O U l r M D J P U 0 E y T U R s U k 5 q a 2 d O a k 0 z S U R n M 0 l E W T F N M V F 4 T X p F Z 0 5 q W T V V V E U x T k N B M k 5 q Y 2 d N V G N 4 S U R Z M U 1 s U X h P R G d n T m p B N V V U R T R P Q 0 E x T n p r Z 0 1 U Y 3 h J R F U y T k Z R e E 1 q a 2 d O V F E 1 V V R F d 0 5 D Q T F O R G t n T 0 R j Z 0 5 U W T B W R F k 1 S U R Z d 0 9 W c E 5 N a l E z S U R C U k 1 q T X l J R E 1 n T V R R e k l E T l J N V E 1 5 S U R N Z 0 1 U Q T J J R E 5 V T l R Z Z 0 1 V d 3 p O Q 0 F 3 U 0 R J M l Z q U T J T R F F 5 V V R j d 0 l E U T J J R G t 4 S U R R N V V U R X d N Q 0 E x T X l B e E 1 E S W d O a k J V T V R B M E l E R X d N b F l 5 T U R W V 0 1 q a 3 p V V E V 3 T k N B e k 5 E V W d N V E F 5 S U R N M U 9 W U T R P Q 0 F 6 T n p o U k 5 6 U W d N e m c x S U R R e E l E T T R O V W d 6 T U Z Z M E 1 E a F J N e k F n T k R N e E l E T X l J R F F 6 T V V 3 M E 1 p Q T B N e k p S T l R J Z 0 5 E T X p J R G N 3 S U R R e k 5 G U X h N R F l n T k R N M l V U R X l N e U E w T X p j Z 0 1 U U X l J R F F 6 T 0 Z R e E 5 6 R W d O R F F 4 V k R F N E 1 p Q T B O R E p J T V R n M V Z q W X l V V E U 1 T U N B M U 1 p Q X h P V G N n T l R C V U 1 q T X l J R F E y U 0 R J M U 5 W W X d T R E k w T j F v a U x 6 N D h j R 0 Y w Y U N C c F p E M G l U V X B Z T F 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Q z l r W l d a e l B q e G 5 J S E 4 w Y 2 0 5 c l p U M G l Z M 1 Z 5 Y 2 1 W d W R F T n Z i R z l 5 S W l C b W F X e H N Q U 0 p q Z F h K e V p X N T B R M j l z Y j N J a U l I T j B j b T l y W l M x M 2 F X U j B h R D B p T U N J Z 2 R I S m h i b k 5 t Y j N K d F B T S n p Z M k Z z W l N n e E x D M H h L U 0 k r U E d j Z 1 p H R j B Z U z F 0 Y l d 3 d G J t O W t a V D B p Y l d G M G F D S S t Q R 2 N n W k d G M F l T M X R i V 3 d 0 Y m 0 5 a 1 p U M G l i W E 4 x W W 5 O M W N D S S t Q R 2 N n W k d G M F l T M X R i V 3 d 0 Y m 0 5 a 1 p U M G l W R 1 Z Z U V h S d m J T S W d a R 0 Y w W V M x d G F u Z 3 R k R 1 Y 0 W T J 4 a G M z T T l J a z l T U k N J K 1 B H Y 2 d a R 0 Y w W V M x d G J X d 3 R i b T l r W l Q w a W J X a 2 l Q a n g x Y z J V Z 1 p H R j B Z U z F q U F N J M E 5 p S W d l R 3 h w Y m 1 z N m F I S m x a a j B p S T A x S 1 d D M H h M V l J G V 0 M x T 0 x U U T J J a T g r U E M 5 b l B q d 3 Z a e j Q 4 W n l C a 1 l Y U m h M V z F 0 Y k M x d W I y U m x Q U 0 p 0 Z E d W N G R D S W d k S E p o Y m 5 O b W I z S n R Q U 0 o w Y 2 1 G d W M y e G h k R 1 V v T m p n M k x E U X h N e W t n Y z J O a G J H V W 9 N Q z Q z T U R j c E l q N D h k W E 5 s S U d S a G R H R X R Z e j B p T k R F a U l I a H N h V z V y T 2 1 o e V p X W T l J a U 5 O U 2 x n d E 1 T M V V S V m d 0 V G k w M E 1 T S X Z Q a n g x Y z J V Z 1 p H R j B Z U z F q U F N J M U 1 5 S W d l R 3 h w Y m 1 z N m F I S m x a a j B p S T A x S 1 d D M H h M V l J G V 0 M x T 0 x U V X p J a U I w Y 2 1 G d W M y W n Z j b T A 5 S W 5 S e V l X N X p i R 0 Y w W l N n M 0 5 U Q X N N Q 2 t p T H o 0 O G R Y T m x J R 1 J o Z E d F d F l 6 M G l O V E F p S U h o c 2 F X N X J P b W h 5 W l d Z O U l p T k 5 T b G d 0 T V M x V V J W Z 3 R U a T A x T U N J Z 2 R I S m h i b k 5 t Y j N K d F B T S j B j b U Z 1 Y z J 4 a G R H V W 9 N V E 1 3 T m l 3 d 0 t T S X Z Q a n g x Y z J V Z 1 p H R j B Z U z F q U F N J M U 1 D S W d l R 3 h w Y m 1 z N m F I S m x a a j B p S T A x S 1 d D M H h M V l J G V 0 M x T 0 x U V X d J a U I w Y 2 1 G d W M y W n Z j b T A 5 S W 5 S e V l X N X p i R 0 Y w W l N n e E 9 U Z z N M R E F w S W k 4 K 1 B D O W 5 Q a n h u S U d S a G R H R X R i V z F z T F c 1 d l p H V T l J b T E w W l h o M E l p Q j B j b U Z 1 Y z J a d m N t M D l J b l J 5 W V c 1 e m J H R j B a U 2 c y T 0 R Z c 0 x U S T B O e W t n Y z J O a G J H V W 9 N Q z Q z T U R j c E l q N D h k W E 5 s S U d S a G R H R X R Z e j B p T m t Z a U l I a H N h V z V y T 2 1 o e V p X W T l J a U 5 O U 2 x n d E 1 T M V V S V m d 0 V G k w M l J p S X Z Q a n g x Y z J V Z 1 p H R j B Z U z F q U F N J M 0 5 T S W d l R 3 h w Y m 1 z N m F I S m x a a j B p S T A x S 1 d D M H h M V l J G V 0 M x T 0 x U Y z F J a U I w Y 2 1 G d W M y W n Z j b T A 5 S W 5 S e V l X N X p i R 0 Y w W l N n M U 1 E Q X N N Q 2 t p T H o 0 O G R Y T m x J R 1 J o Z E d F d F l 6 M G l O e l F p S U h o c 2 F X N X J P b W h 5 W l d Z O U l p T k 5 T b G d 0 T V M x V V J W Z 3 R U a T A z T k N J Z 2 R I S m h i b k 5 t Y j N K d F B T S j B j b U Z 1 Y z J 4 a G R H V W 9 N V E E x T m l 3 d 0 t T S X Z Q a n d 2 W n o 0 O E w y Y y t Q R 2 N n W k d G M F l T M X R i V 3 d 0 Y m 0 5 a 1 p U M G l i V z h p S U h S e V l X N X p a b T l 5 Y l Q w a W R I S m h i b k 5 z W V h S b E t E S T V N R E F 1 T X l 3 d 0 t T S S t Q S F Z 6 W l N C a 1 l Y U m h M V 0 0 5 S W p O R U l p Q j R i R 2 x 1 Y X p w b 2 N t V m 1 Q U 0 l q V F V w W U x U R X R W R V Z Z T F U 0 d E 0 w U W l M e j Q 4 T D J j K 1 B H Y 2 d a R 0 Y w W V M x d G J X d 3 R i b T l r W l Q w a W J Y U m x l S F F p S U h S e V l X N X p a b T l 5 Y l Q w a W R I S m h i b k 5 z W V h S b E t E T T V O V F l 1 T V N 3 d 0 t T S S t Q S F Z 6 W l N C a 1 l Y U m h M V 0 0 5 S W p Z e k l p Q j R i R 2 x 1 Y X p w b 2 N t V m 1 Q U 0 l q V F V w W U x U R X R W R V Z Z T F U 0 d E 5 q T W l M e j Q 4 Z F h O b E l H U m h k R 0 V 0 W X o w a U 5 r W W l J S G h z Y V c 1 c k 9 t a H l a V 1 k 5 S W l O T l N s Z 3 R N U z F V U l Z n d F R p M D J S a U l n Z E h K a G J u T m 1 i M 0 p 0 U F N K M G N t R n V j M n h o Z E d V b 0 5 E U T B M R E F w S W k 4 K 1 B I V n p a U 0 J r W V h S a E x X T T l J a l p G S W l C N G J H b H V h e n B v Y 2 1 W b V B T S W p U V X B Z T F R F d F Z F V l l M V T R 0 T m t V a U l I U n l Z V z V 6 W m 0 5 e W J U M G l k S E p o Y m 5 O c 1 l Y U m x L R G s w T k N 3 d 0 t T S X Z Q a n g x Y z J V Z 1 p H R j B Z U z F q U F N J M k 1 5 S W d l R 3 h w Y m 1 z N m F I S m x a a j B p S T A x S 1 d D M H h M V l J G V 0 M x T 0 x U W X p J a U I w Y 2 1 G d W M y W n Z j b T A 5 S W 5 S e V l X N X p i R 0 Y w W l N n e E 5 U Q X d M R E F w S W k 4 K 1 B I V n p a U 0 J r W V h S a E x X T T l J a l l 4 S W l C N G J H b H V h e n B v Y 2 1 W b V B T S W p U V X B Z T F R F d F Z F V l l M V T R 0 T m p F a U l I U n l Z V z V 6 W m 0 5 e W J U M G l k S E p o Y m 5 O c 1 l Y U m x L R E U 1 T k R R c 0 1 D a 2 l M e j Q 4 Z F h O b E l H U m h k R 0 V 0 W X o w a U 5 6 U W l J S G h z Y V c 1 c k 9 t a H l a V 1 k 5 S W l O T l N s Z 3 R N U z F V U l Z n d F R p M D N O Q 0 l n Z E h K a G J u T m 1 i M 0 p 0 U F N K M G N t R n V j M n h o Z E d V b 0 1 q U T B O Q 3 d 3 S 1 N J d l B q d 3 Z a e j Q 4 W n l C a 1 l Y U m h M V z F 0 Y k M x d W I y U m x Q U 0 p 0 Y n l J Z 2 R I S m h i b k 5 t Y j N K d F B T S j B j b U Z 1 Y z J 4 a G R H V W 9 O a m M 0 T 1 M 0 e E x E Q X B J a j Q 4 Z F h O b E l H U m h k R 0 V 0 W X o w a U 1 q Z 2 l J S G h z Y V c 1 c k 9 t a H l a V 1 k 5 S W l O T l N s Z 3 R N U z F V U l Z n d F R p M H l P Q 0 l 2 U G p 3 d l p 6 N D h a e U J r W V h S a E x X M X R i Q z F 1 Y j J S b F B T S n R k R 1 Y 0 Z E N J Z 2 R I S m h i b k 5 t Y j N K d F B T S j B j b U Z 1 Y z J 4 a G R H V W 9 O e k U z T 0 M 0 e E x E Q X B J a j Q 4 Z F h O b E l H U m h k R 0 V 0 W X o w a U 5 q T W l J S G h z Y V c 1 c k 9 t a H l a V 1 k 5 S W l O T l N s Z 3 R N U z F V U l Z n d F R p M D J N e U l 2 U G p 4 M W M y V W d a R 0 Y w W V M x a l B T S T J S a U l n Z U d 4 c G J t c z Z h S E p s W m o w a U k w M U t X Q z B 4 T F Z S R l d D M U 9 M V F p H S W l C M G N t R n V j M l p 2 Y 2 0 w O U l u U n l Z V z V 6 Y k d G M F p T Z z B O R F F z T U N r a U x 6 N D h k W E 5 s S U d S a G R H R X R Z e j B p T m t V a U l I a H N h V z V y T 2 1 o e V p X W T l J a U 5 O U 2 x n d E 1 T M V V S V m d 0 V G k w M l J T S W d k S E p o Y m 5 O b W I z S n R Q U 0 o w Y 2 1 G d W M y e G h k R 1 V v T 1 R R M E x E Q X B J a T g r U E h W e l p T Q m t Z W F J o T F d N O U l q Y z J J a U I 0 Y k d s d W F 6 c G 9 j b V Z t U F N J a l R V c F l M V E V 0 V k V W W U x V N H R O e l l p S U h S e V l X N X p a b T l 5 Y l Q w a W R I S m h i b k 5 z W V h S b E t E R T F N R E F z T U N r a U x 6 N D h M M m M r U E d j Z 1 p H R j B Z U z F 0 Y l d 3 d G J t O W t a V D B p Y l c 4 a U l I U n l Z V z V 6 W m 0 5 e W J U M G l k S E p o Y m 5 O c 1 l Y U m x L R G t 5 T U R Z d U 1 T d 3 d L U 0 k r U E h W e l p T Q m t Z W F J o T F d N O U l q S T R J a U I 0 Y k d s d W F 6 c G 9 j b V Z t U F N J a l R V c F l M V E V 0 V k V W W U x V N H R N a m d p T H o 0 O E w y Y y t Q R 2 N n W k d G M F l T M X R i V 3 d 0 Y m 0 5 a 1 p U M G l i V z R p S U h S e V l X N X p a b T l 5 Y l Q w a W R I S m h i b k 5 z W V h S b E t E a z F P V F V 1 T V N 3 d 0 t T S S t Q S F Z 6 W l N C a 1 l Y U m h M V 0 0 5 S W p N e E l p Q j R i R 2 x 1 Y X p w b 2 N t V m 1 Q U 0 l q V F V w W U x U R X R W R V Z Z T F U 0 d E 1 6 R W l M e j Q 4 T D J j K 1 B H Y 2 d a R 0 Y w W V M x d G J X d 3 R i b T l r W l Q w a W J X O G l J S F J 5 W V c 1 e l p t O X l i V D B p Z E h K a G J u T n N Z W F J s S 0 R F d 0 1 6 R T N M a k 1 z T U N r a V B q e D F j M l V n W k d G M F l T M W p Q U 0 p F T n l J Z 2 V H e H B i b X M 2 Y U h K b F p q M G l J M D F L V 0 M w e E x W U k Z X Q z F P T F V R M 0 l p O C t Q Q z l u U G p 4 b k l H U m h k R 0 V 0 Y l c x c 0 x X N X Z a R 1 U 5 S W 0 x d U l p Q j B j b U Z 1 Y z J a d m N t M D l J b l J 5 W V c 1 e m J H R j B a U 2 d 4 T V R N e E 5 5 N D J M R E F w S W o 0 O G R Y T m x J R 1 J o Z E d F d F l 6 M G l N e k V p S U h o c 2 F X N X J P b W h 5 W l d Z O U l p T k 5 T b G d 0 T V M x V V J W Z 3 R U a T B 6 T V N J d l B q d 3 Z a e j Q 4 W n l C a 1 l Y U m h M V z F 0 Y k M x d W I y U m x Q U 0 p 0 Y n l J Z 2 R I S m h i b k 5 t Y j N K d F B T S j B j b U Z 1 Y z J 4 a G R H V W 9 N V E U 0 T V R j d U 5 p d 3 d L U 0 k r U E h W e l p T Q m t Z W F J o T F d N O U l q S k R J a U I 0 Y k d s d W F 6 c G 9 j b V Z t U F N J a l R V c F l M V E V 0 V k V W W U x V N H R N a 0 1 p T H o 0 O E w y Y y t Q R 2 N n W k d G M F l T M X R i V 3 d 0 Y m 0 5 a 1 p U M G l i W E 4 x W W 5 O M W N D S W d k S E p o Y m 5 O b W I z S n R Q U 0 o w Y 2 1 G d W M y e G h k R 1 V v T V R J e U 5 q S X V N a X d 3 S 1 N J K 1 B H Y 2 d a R 0 Y w W V M x d G J X d 3 R i b T l r W l Q w a V Z H V l l R W F J 2 Y l N J Z 1 p H R j B Z U z F 0 Y W 5 n d G R H V j R Z M n h o Y z N N O U l r O V N S Q 0 k r U E d j Z 1 p H R j B Z U z F 0 Y l d 3 d G J t O W t a V D B p Y l d r a V B q e D F j M l V n W k d G M F l T M W p Q U 0 k w T m l J Z 2 V H e H B i b X M 2 Y U h K b F p q M G l J M D F L V 0 M w e E x W U k Z X Q z F P T F R R M k l p O C t Q Q z l u U G p 3 d l p 6 N D h a e U J r W V h S a E x X M X R i Q z F 1 Y j J S b F B T S n R k R 1 Y 0 Z E N J Z 2 R I S m h i b k 5 t Y j N K d F B T S j B j b U Z 1 Y z J 4 a G R H V W 9 O a m c y T E R R e E 1 5 a 2 d j M k 5 o Y k d V b 0 1 D N D N N R G N w S W o 0 O G R Y T m x J R 1 J o Z E d F d F l 6 M G l O R E V p S U h o c 2 F X N X J P b W h 5 W l d Z O U l p T k 5 T b G d 0 T V M x V V J W Z 3 R U a T A w T V N J d l B q e D F j M l V n W k d G M F l T M W p Q U 0 k x T X l J Z 2 V H e H B i b X M 2 Y U h K b F p q M G l J M D F L V 0 M w e E x W U k Z X Q z F P T F R V e k l p Q j B j b U Z 1 Y z J a d m N t M D l J b l J 5 W V c 1 e m J H R j B a U 2 c z T l R B c 0 1 D a 2 l M e j Q 4 Z F h O b E l H U m h k R 0 V 0 W X o w a U 5 U Q W l J S G h z Y V c 1 c k 9 t a H l a V 1 k 5 S W l O T l N s Z 3 R N U z F V U l Z n d F R p M D F N Q 0 l n Z E h K a G J u T m 1 i M 0 p 0 U F N K M G N t R n V j M n h o Z E d V b 0 1 U T X d O a X d 3 S 1 N J d l B q e D F j M l V n W k d G M F l T M W p Q U 0 k x T U N J Z 2 V H e H B i b X M 2 Y U h K b F p q M G l J M D F L V 0 M w e E x W U k Z X Q z F P T F R V d 0 l p Q j B j b U Z 1 Y z J a d m N t M D l J b l J 5 W V c 1 e m J H R j B a U 2 d 4 T 1 R n M 0 x E Q X B J a T g r U E M 5 b l B q e G 5 J R 1 J o Z E d F d G J X M X N M V z V 2 W k d V O U l t M T B a W G g w S W l C M G N t R n V j M l p 2 Y 2 0 w O U l u U n l Z V z V 6 Y k d G M F p T Z z J P R F l z T F R J M U 5 T N D J L U 0 J 6 W T J G c 1 p T Z 3 d M a m N 3 T n l r a V B q e D F j M l V n W k d G M F l T M W p Q U 0 k y T 1 N J Z 2 V H e H B i b X M 2 Y U h K b F p q M G l J M D F L V 0 M w e E x W U k Z X Q z F P T F R Z N U l p O C t Q S F Z 6 W l N C a 1 l Y U m h M V 0 0 5 S W p a R k l p Q j R i R 2 x 1 Y X p w b 2 N t V m 1 Q U 0 l q V F V w W U x U R X R W R V Z Z T F U 0 d E 5 r V W l J S F J 5 W V c 1 e l p t O X l i V D B p Z E h K a G J u T n N Z W F J s S 0 R J M 0 9 D d 3 d L U 0 l 2 U G p 3 d l p 6 N D h M M m M r U E d j Z 1 p H R j B Z U z F 0 Y l d 3 d G J t O W t a V D B p Y l c 4 a U l I U n l Z V z V 6 W m 0 5 e W J U M G l k S E p o Y m 5 O c 1 l Y U m x L R E U w T 0 R n M E x q Z 3 N N Q 2 t p U G p 4 M W M y V W d a R 0 Y w W V M x a l B T S X l P U 0 l n Z U d 4 c G J t c z Z h S E p s W m o w a U k w M U t X Q z B 4 T F Z S R l d D M U 9 M V E k 1 S W k 4 K 1 B D O W 5 Q a n h u S U d S a G R H R X R i V z F z T F c 1 d l p H V T l J b T F 2 S W l C M G N t R n V j M l p 2 Y 2 0 w O U l u U n l Z V z V 6 Y k d G M F p T Z 3 h O V E k z T X k 0 N E x E Q X B J a j Q 4 Z F h O b E l H U m h k R 0 V 0 W X o w a U 1 r T W l J S G h z Y V c 1 c k 9 t a H l a V 1 k 5 S W l O T l N s Z 3 R N U z F V U l Z n d F R p M H l R e U l 2 U G p 3 d l p 6 N D h M M m M r U E M 5 b l B q d 3 Z j M 1 p u U G c 9 P S I s C g k i U m V h b F Z p Z X d T a X p l S n N v b i I g O i A i e 1 w i a G V p Z 2 h 0 X C I 6 N D E w L j c x N D M w M j A 2 M j k 4 O D M s X C J 3 a W R 0 a F w i O j U 0 O D I u M T Q y O T Q 0 M z M 1 O T M 3 N X 0 i C n 0 K " / > < / e x t o b j > < e x t o b j   n a m e = " 2 3 8 4 8 0 4 F - 3 9 9 8 - 4 D 5 7 - 9 1 9 5 - F 3 8 2 6 E 4 0 2 6 1 1 - 1 3 " > < e x t o b j d a t a   t y p e = " 2 3 8 4 8 0 4 F - 3 9 9 8 - 4 D 5 7 - 9 1 9 5 - F 3 8 2 6 E 4 0 2 6 1 1 "   d a t a = " e w o J I k l t Z 1 N l d H R p b m d K c 2 9 u I i A 6 I C J 7 X C J o Z W l n a H R c I j o y M C 4 1 M z U 3 M T Q y O D U 3 M T Q y O D U s X C J 3 a W R 0 a F w i O j E 2 O S 4 2 N D I 4 N T c x N D I 4 N T c x N H 0 i L A o J I k x h d G V 4 I i A 6 I C J c X G 1 h d G h y b X t j b 2 5 2 K D N c X H R p b W V z M y x G X l x c d G V 4 d H t B U 1 B Q f V 9 c X H R l e H R 7 b 3 V 0 f S x y X z E p f S w i L A o J I k x h d G V 4 S W 1 n Q m F z Z T Y 0 I i A 6 I C J Q S E 4 y W n l C N G J X e H V j e j B p Y U h S M G N E b 3 Z M M 2 Q z Z H k 1 M 0 1 5 N X Z j b W N 2 T W p B d 0 1 D O X p k b W N p S U h k c F p I U m 9 Q U 0 l 5 T V M 0 N E 1 q W m x l Q 0 l n Y U d W c F o y a D B Q U 0 l 5 T G p Z M U 5 t V j R J a U J 5 Y j J 4 b F B T S n B i V 2 N p S U d a d l k z V n p Z V 0 p z W l Q w a V p t R n N j M l V p S U h a c F p Y Z E N i M 2 c 5 S W p B Z 0 x U a 3 h P U z R 6 S U R r M k 5 E W X V P U 0 F 4 T V R j M E x q R W l J S G h 0 Y k c 1 e k 9 u a H N h V z V y U F N K b 2 R I U n d P a T h 2 Z D N k M 0 x u Y 3 p M b T l 5 W n k 4 e E 9 U a z V M M 2 h z Y V c 1 c k l p Q m h j b W x o T F d o c F p H U m x i a j B p Z E h K M V p T S W d j M 1 I 1 Y k d V O U l u W m x j b l J w W T J G c 0 x X R n N h V 2 R 1 T 2 l B d E 1 D N D F O e l p s Z U R z Z 2 J X R j R M W G R w W k h S b 0 9 p Q T V P Q 1 U 3 S W o 0 O F p H V m 1 j e j Q 4 Y 0 d G M G F D Q n B a R D B p V F V w W U x U R X l M V l J G V 0 M x T 0 x U W X p J a U J r U F N K T k 1 6 Y 3 d J R E 1 3 T l Z R e k 5 E a 2 d N e k E x V k R N e E 1 5 Q X p N a k J V T W p r M 0 l E T T F P R k V 5 T 1 R j Z 0 1 6 Z 3 h J R E 1 4 T W l B e k 9 U W l J N e k U z S U R R d 0 1 T Q X p N V G N n T k R B e V Z E T X d O e U E w T U R S U k 1 q Z 3 h J R F F 3 T 0 N B e U 5 U Z 2 d O R E E 0 V V R J d 0 9 T Q T B N R G d n T V R j N E l E T T N O b E V 4 T X p F Z 0 1 6 S T V J R E V 6 T V N B e U 1 U b F J N V E 1 4 S U R F e k 5 5 Q X h O a k l n T 1 R C U k 1 q Q X p J R E k 1 S U R J M 0 1 p Q X l P V k V 6 T V R N Z 0 1 q a 2 d N e k 0 0 S U R V M V Z E T T N O Q 0 F 4 T V R k U k 1 6 Y z J J R E V 5 T l N B e k 5 6 a 2 d N V E k z V k R N N U 5 T Q X h N a m x J T k R B N V V U U X h O U 0 F 4 T W p N Z 0 5 E R T F J R E V 5 T U Z F M E 1 U V W d N V E U y S U R R e E 1 T Q X h N R F J V T X p r M U l E Y 3 h W R E 0 y T m l B e k 0 x U X p N V G d n T W x R e U 5 E a 2 d M V E V 4 V V R F M k 1 5 Q X R N V E V n T 1 R r Z 0 5 U T l V N e l F n T W p F M F V U T T B J R E 1 4 T 0 N B N U 9 T Q X p P R E 5 V T W p V d 0 l E U T B P R l F 6 T n p B Z 0 5 E S X h W R F F 3 T k N B e k 5 U Z F J O R E E w S U R N e k 5 D Q X p P R G N n T X p J d 1 d p S X Z Q a n h 3 W V h S b 0 l H b G t Q U 0 p O U 2 x n d E 1 U 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h N a T 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l M V l J G V 0 M x T 0 x U Y z J J a U J r U F N K T k 1 6 T T R J R F F 6 T V Z F e k 5 E U W d O R E k 1 S U R R e U 1 p Q T B N a m x S T k R j N U l E U X l P U 0 E x T U R N Z 0 5 E T X h T R F V 3 T 0 Z Z e k 9 E V k l O R G s z V V R R e k 9 T Q X p P R E V n T k R J e k l E T T B O V k U w T W p F Z 0 1 6 U X h J R E 0 x T m l B e E 5 6 S l V N a m c 0 S U M w e V V U S T R N e U F 0 T V R F Z 0 1 q W X p J Q z B 4 T V Z F e U 5 E U W d M V E V 4 S U R J e k 9 T Q X R N b E U 1 T 1 N B e k 5 U a 2 d P V G d n T X p Z M F V U a 3 p J R E 0 z T 0 N B N E 1 p Q X p P R E Z V T k R N Z 0 1 6 Z z F T R E U 1 V m p R e k 1 V Z 3 l O V X d 6 T X l B M E 1 6 Q l J O R E V n T k R N d 0 l E V X p J R F F 6 T U Z R M 0 9 T Q T B N e k J V T V R B M E l E U X l P V l F 4 T W p J Z 0 5 E S T R V V E l 4 T n l B M E 1 q Z 2 d N a k 1 5 S U R R e k 1 V Z 3 l O R E J X T X p n M V N E S X l O b E V 4 T 0 R j Z 0 1 6 Z z B J R E U 0 T k N B e k 5 6 Q l J N V G c w S U R N M k 5 p Q X l N e l V n T W p N M F R E S T R O a U F 4 T U R K T U 1 6 Y z N J R E 0 w T V Z Z e k 5 E b F J N e m M z S U R N M k 1 5 Q X p O a m N n T X p j e V Z E T T B P U 0 F 6 T 0 R O V U 1 6 T T F J R E 0 0 T l V n e k 1 6 R l d O R E 1 4 U 0 R N e k 9 G b 2 l M e j Q 4 Y 0 d G M G F D Q n B a R D B p V F V w W U x U R X 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p M V V S V m d 0 V G k w e k 1 5 S W d a R D B p V F R F e U 5 5 Q T B O a k 5 S T V R B d 0 l E U T J N e U E 0 T l N B M E 9 E Q l V O a m t n T l R J M F V U W T V J R F U z T 1 N B e E 1 U Y 2 d O a k l 5 V k R J e k 1 5 Q T J O a l Z S T W p Z N E l E W T J O U 0 F 5 T n p j Z 0 5 q W T B V V E 0 x T V N B M k 5 U S W d N e m t 3 S U R Z e E 1 W U T B N e k F n T l R J e V V U U X p N Q 0 E w T n p B Z 0 1 6 a z J J R F F 5 T V Z R e k 1 E S W d N e l V 3 V E R J N U 9 T Q X p O R G h S T W p r N U l E T T B O e U F 6 T U R n Z 0 1 6 U T F W R E 1 6 T n l B e k 1 6 W l V N e m M x S U R N e E 5 W R T B O V G N n T W p Z e U l E U T F O e U F 4 T n p W U k 5 E V T N J R G s y S U R N N U 5 T Q X p O M V F 5 T X p n Z 0 x U S X l V V E U x T 0 N B d E 1 q S W d N V E F 3 S U R J e F Z E U X l J R E V 6 T U Z F M E 1 p Q X h O V G d n T m p B Z 0 1 U Y z F W R E V 3 T l N B e E 9 U T l J N V E 1 6 S U R F N U 1 5 Q X h O V E V n T V R j M V Z E R T J P U 0 F 4 T X p C U k 1 U W T V J R E V 4 T 1 N B e E 5 q W W d N V E V 3 V k R F M U 9 T Q T V O R l F 4 T k R n Z 0 9 E S l V N V E 0 y S U R j M F Z E R X l O a U E z T U Z R e E 1 U Z 2 d O a m R N T V R F M E l E W T J V V E U y T l N B e U 1 T Q X l N e m d n T W p G U k 1 q a 3 p J R E l 4 S U R N e U 1 T Q T N O R k V 6 T X p n Z 0 1 U Q T N J R E 1 6 T 0 N B e E 5 6 V l d N V G s x V V R N e k 9 D Q X l P V E F n T W p j M E l E T X l N b E V 5 T l R r Z 0 1 6 S T R J R E l 4 T X l B e k 1 q b E 1 N V G N 4 S U R N e k 1 F d 3 h O a m d n T X p N e V V U R T J O a U F 6 T X p V Z 0 1 U W T J J R E 0 w T 0 Z F e E 5 q W W d N e l k y S U R F M 0 5 D Q X p O a l p S T W p B e U l E T T J O a U F 5 T X p J Z 0 1 6 Y 3 h V V E k y T m l B e k 5 6 W W d N a m s w S U R R e E 0 x U X p N a k l n T l R J M V Z q V X p N M U V 6 T W p J Z 0 5 U a 3 d J R E k 0 T n l B M k 1 U S l J N a l k x S U R Z e U 5 p Q X l O R E F n T m p J M l V U S X d P Q 0 E y T W p Z Z 0 1 U Z 3 h J R F l 4 T l Z R e E 5 E T W d O V G t 5 V k R F e k 1 p Q T F P R E J J T V R N M V V U R X p P Q 0 E x T n p r Z 0 1 U U X p J R F U z T 0 Z R e E 5 U T W d O V G N 6 V k R F M k 5 T Q T F O a l p V T V R j M U l E V T F O V l F 4 T 0 R N Z 0 5 U U X d W R E U 0 T m l B M U 1 q Q l J N V G c y S U R R N U 9 D Q X h O e k l n T k R n e F Z E R X l O e U E w T m p O Y U l p O C t Q S E J o Z E d n Z 2 F X U T l J a z F L V 0 M w e E 1 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R X 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U S X R W R V Z Z T F U 0 d E 5 E W W l J R 1 E 5 S W s w e E 1 q Z 2 d O a k U 1 V V R F e U 1 T Q T J N a l l n T V R F M 0 l E W X l P R l F 4 T U R F Z 0 5 q T X h W R F U 0 S U R Z e k 5 F Z 3 l O V l k y T 0 R C S U 5 U Z 3 l W a l k z T m x F M U 9 E U W d O a m N 3 S U R V N U 5 p Q T F O a k J V T m p F d 0 l E U T B O R l k w T k R C S U 5 U Y 3 d W a l E w T k Z F M U 5 q T W d O R G t 6 S U R V M k 1 T Q T F N R E Z S T l R V M U l E V X p P Q 0 E x T k R N Z 0 5 U W X p W R F V 4 T m l B M k 1 E R l V O R G M z S U R Z e U 1 s U T B N e k V n T m p N e F Z E T T N O Q 0 E y T X p O S U 1 6 T T B T R E k 0 T m x F e U 5 U S W d O a k 1 6 S U R J M E 5 D Q T J N e k Z V T W p N e k l E W X l N V k V 5 T X p J Z 0 5 q R T V J R E l 6 T W l B M E 9 U Q l d N e l l 6 U 0 R J N E 5 G R X l P R G N n T X p Z e k l E T X d N e U F 6 T m p O V U 1 6 S T N J R E 0 y T k Z R e k 5 E a 2 d N e l k z V k R N M 0 1 p Q X p O e k 5 V T X p n N U l E T T R O V k U w T U R j Z 0 5 E Q X p J R F F 4 T U N B M E 5 U b F d O R G d 3 U 0 R R M U 1 G W X l N R E J J T k R F d 1 Z q S X l N V k U w T U R j Z 0 1 q Y z J J R E 0 0 T 1 N B e U 9 U W l J N e m d 4 S U R N d 0 1 5 Q X p O e k V n T X p B M 1 Z E T T B P Q 0 F 6 T V R O V U 1 6 S T N J R E 1 4 T m x R e k 1 E T W d N e k U z V k R J N E 5 D Q X p N V G R J T W p N e V Z q R T R P V X d 5 T X p N Z 0 5 q R l J N a l F 3 S U R V M E l E S T B O U 0 E x T W x R e U 5 6 Q W d O R G h V T X p N e k l E U T J T R E 0 y T U Z Z d 1 N E T T B P R k V 6 T W p R Z 0 1 5 Q X h P R E l n T T F F M U 1 T Q X p J R E 0 y S U R C S U 1 q V l d O R F p J T l R o U k 1 U Q X d J R F E z S U R F d 0 9 T Q T B P V l F 4 T W p n Z 0 5 q R l d O a k U 1 V 2 l J d l B q e H d Z W F J v S U d s a 1 B T S k 5 T b G d 0 T V R J d F Z F V l l M V T R 0 T k R F a U l H U T l J a z B 5 T l R V Z 0 1 G R X l O R E F n T X l B e E 5 E Q W d N M U U w T 0 N B e k l E T T V J R E J J T X p K V 0 5 E W k l O R G R S T V R F N U l E U T V J R E V 6 T 1 N B N E 9 G R X h O R E F n T 1 R F Z 0 1 U a 3 l J R E k w T l Z R e U 9 U V W d O V F V 6 V k R N M E 9 D Q T N N R G h S T X p V e E l E Y 3 h O a U F 6 T m p Z Z 0 5 6 R T J T R E 0 z T m x F e k 9 U W W d O e k U x S U R R d 0 1 D Q T N N R G x S T k R B e U l E Y 3 d O e U E x T U R n Z 0 1 6 a 3 d U R F l 4 T n l B M k 4 x R T J N a l F n T l R R Z 0 5 q T T J J R F V 4 V k R Z N E 5 5 Q T B O a 2 c z T V R k V 0 1 F Z z N N R G h S T m p r N U l E T W d O V G d 4 S U R O U k 5 E V T R J R E 1 n T k R N M 0 l E Q k l O R E k z V m p R M l N E U T B N R k U x T V R B Z 0 5 E W W d O V E V 3 S U R Z M F V U V X h N Q 0 E y T m l B M E 9 E W W d N V E 0 0 V E R R M k 1 p Q X l N R G x J T W p J N V R E S X d P U 0 F 4 T l R C U k 1 U Z z V J R G t 4 S U R F N E 9 T Q T R O V k V 4 T 0 R r Z 0 5 6 S W d N a k E 1 S U R V N V Z E S T F P U 0 E w T m t n e U 5 q U l d N R W d 5 T l R W Y V R U U T B O e U F 5 T l R W T U 1 6 U T F J R F U x T j B 3 e U 5 E U W d N a l U y V V R J M E 5 D Q X l O V F V n T X p R M U l E S T F O V W c w T k R k Y U l p O C t Q S E J o Z E d n Z 2 F X U T l J a z F L V 0 M w e E 1 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E V 5 T F Z S R l d D M U 9 M V F V 3 S W l C a 1 B T S k 5 N V E 1 3 S U R Z e U 1 s R X h N a k 1 n T m p J N U l E R X h P U 0 E y T X p G V U 1 U Q X p J R F l 6 T k Z R M k 1 D Q T J N e m R J T W p k V 0 5 q Z 3 p T R E l 4 T k Z F e U 1 6 Y 2 d O a m d 6 S U R J M 0 5 p Q T J P R E 5 V T X p N e E l E W T R O R k U w T V R r Z 0 5 q Z z B J R F E z T V N B M k 5 6 R l V O V F k z S U R Z e E 5 s R T J N a l F n T l R Z e k l E W X l O Q 0 E w T 0 R s U k 5 q S T B J R F F 5 T V N B M U 5 6 T W d N e m N 5 V k R R M U 1 T Q X p N R G R S T k R J N U l E T X d N a U F 6 T W p n Z 0 1 6 Q X h T R E l 6 T k Z Z e E 9 E R l J N a k 0 w S U R Z e U l E S X p O e U E x T 0 Z F e U 5 E V W d O R G N n T X p B M E l E U T J T R E 1 6 T j F Z d 1 N E T X l O b E V 6 T U R V Z 0 1 5 Q X h P R E l n T T F F M E 5 5 Q X p J R E 0 0 S U R C S U 1 q Z F d O R F p J T m p C U k 1 U Q X l J R F E z S U R F e E 1 T Q T B P V l F 4 T X p B Z 0 5 q R l d O a k l 5 V 2 s w M U 1 E Y 2 d O R G c 0 V V R V d 0 5 5 Q T F N V F F n T l R B M k l E V X l P R l E x T U R B Z 0 5 U W T B W R F E 0 T X l B M U 9 U Z F V O R F V 3 S U R Z e U 1 G U X p P V G N n T m p N M V V U T T R O U 0 E y T X p j Z 0 1 6 Q T N J R F l 6 T j B n e U 9 E W l J N a k 0 z S U R Z e k 5 5 Q X l N e l F n T m p J N F V U S X p N U 0 E y T W p R Z 0 1 q T X h J R F E 0 T T F Z e k 5 E S k l N e k F 5 U 0 R N e k 9 W R X p P V E F n T X p R e U l E U X l N e U F 6 T k R s V U 5 E Z 3 h J R E 0 0 T W x F M U 1 E Y 2 d O R E V 4 S U R V d 0 5 5 Q T B P R G h h S W k 4 K 1 B I Q m h k R 2 d n Y V d R O U l r M U t X Q z B 4 T W k x V V J W Z 3 R U a T A z T l N J Z 1 p E M G l U V E 0 0 T X l B M U 9 G R X p N a m N n T F R F d 0 l E S T F O a U F 0 T V R C S U 1 q U T V V V E V 5 T k N B d E 1 U Q W d N V E E x S U R n N V V U R X d O Q 0 E 1 T m l B e E 1 E T W d N a k k y V V R F d 0 1 p Q X p N e l V n T V R B e U l E T T B P R l E 1 T m l B e k 5 q b F J P R F l n T X p n M U l E T T J J R E 0 0 T l V n e U 5 W W T B N R G h S T W p V Z 0 5 E T X h J R E k z S U R R e k 1 V d 3 p P Q 0 E w T X p K U k 5 E Z 2 d O R E 1 6 S U R Z M 0 l E U X p O R l F 4 T U R V Z 0 5 E T T J V V E V 5 T W l B M E 1 6 Y 2 d N V F F 5 S U R R e k 9 G U X h O e k l n T k R R e F Z E R T R O Q 0 E w T k R K S U 1 U Z z N W a k k y T V Z F e E 9 E Z 2 d O e m N n T V R r d 0 l E W T B V V E U 1 T X l B M E 9 T Q X l N R F F n T k R C U k 1 q S T B J R E k y S U R J M k 5 D Q X l O b E V 5 T 1 R B Z 0 1 q W W d N e k V 4 S U R N M V Z E T T B N e U E x T 0 Z R e k 5 q T W d P V E J V T X p j M U l E R X l N R l F 6 T n p r Z 0 1 U U T B V V E 0 z T 1 N B e E 5 E V W d N e m M 1 S U R F M k 1 W U X p P R E F n T W p B e F Z E T T R N Q 0 F 5 T k R o V 0 1 6 R T F V V E 0 0 T U N B e k 5 q R W d N e m N 3 S U R N M 0 1 s U X p N a k F n T X p n M V N E T X d N b F k w T X p G U k 1 6 Q T B J R F F 6 T V N B e k 5 6 Z 2 d O R E 0 y V k R R M U 5 5 Q T B O R E p J T k R Z M F Z q S T J O R k U w T m p R Z 0 9 E U W d O R F k x S U R n e F V U U T J P Q 0 E y T V N B M E 5 6 a 2 d O V F Z V T l R J M E l E U T J T R F U w T W x Z d 1 V U V T B N Q 0 F 3 S U R R M k 5 5 Q X R O V l F 6 T 1 R B Z 0 x U R X h T R E 0 0 T T F Z M U 9 G b 2 l M e j Q 4 Y 0 d G M G F D Q n B a R D B p V F V w W U x U R X l M V l J G V 0 M x T 0 x U Y z B J a U J r U F N K T k 1 q Y 2 d O R E l 5 V V R n d 0 l E U X l O a U F 4 T U R r Z 0 5 E Y z R W R E U w T V N B M k 1 E Q l d O a k U x U 0 R F N E 1 W W T B N e k Z J T X p F M l Z q T T R O V W d 4 T 0 R G V 0 1 q U X h V V E U 0 T W l B e E 1 U W W d N V G d 5 S U R F d 0 1 G U X h P R G t n T m p o U k 1 q Q X p J R E k 1 S U R J e k 9 D Q X l P V k V 5 T 0 R J Z 0 1 q a 2 d N a m t 5 S U R F d 0 1 G R X l P V E 1 n T V R B N E l E S T V N e U F 4 T k R a V 0 1 U Z 3 h T R E 1 6 T T F Z e E 5 E W l d N V E 0 w V V R N e k 1 5 Q T F O e U F 5 T 1 R F Z 0 1 U Z F J N a l k w S U M w e E 1 D Q X l N a k V n T F R F d 1 V U R T R O e U F 0 T V R B Z 0 1 U W X l J R E p V T V R J M E l E T X p W R E V 3 T l N B M k 9 G U T V P Q 0 F 4 T U R C U k 9 U Y 2 d N V E E z S U R r M 0 l E S T B P R l l 6 T 0 R W S U 1 U a F d O R E l 5 U 0 R J M 1 d p S X Z Q a n h 3 W V h S b 0 l H b G t Q U 0 p O U 2 x n d E 1 U S X R W R V Z Z T F U 0 d E 5 6 S W l J R 1 E 5 S W s w e k 5 p Q T B O a 2 c x T U Z F N E 9 T Q T B O a U E 1 T n l B M k 1 G W T J P R k U 1 T n l B M 0 5 5 Q T V O e U E 1 T V Z R N U 9 D Q X h N a k p V T 1 R n Z 0 1 U W X h W R G s 0 S U R J d 0 0 x R T V P Q 0 F 5 T X p R Z 0 9 U Z 2 d N a l k 1 V k R r N E l E T X l P R X c 1 T n l B e k 5 U R l J P V F F n T X p j d 0 l E Z 3 p J R E 0 z T m x R e k 9 D Q X p P R F Z J T W p C V 0 5 E Q T R V V E l 3 S U R R e k 1 T Q X l N a U E w T X p G T U 1 6 S W d O R E 1 5 V V R R e U l E U X p N e U E y T U N B M E 1 6 U l V P V F l n T k R N M l V U R X h N a U E w T X p j Z 0 1 U T X h J R F F 6 T 0 Z R e E 5 q Q W d O R F F 4 V k R F M 0 1 T Q T B O R E p J T V R j M F Z q T T N N M U V 5 T V R N Z 0 5 E U X h J R E k z T V N B M E 5 E R k l N a m M z V V R N e U 1 p Q T B O R E V n T X p R e k l E U X h P V l F 6 T m p R Z 0 1 6 Y 3 p V V E 0 y T k N B e k 5 U S W d N e l V 4 S U R N e k 4 x U X p N V E 1 n T X p J e V V U S T R P Q 0 F 6 T W p J Z 0 1 q Y z J J R E 1 6 T 0 Z R e U 5 q T W d N e m N 5 V V R J M k 1 5 Q X p P R E V n T W p Z M U l E T T R P R l F 5 T n p B Z 0 5 E Q X d W R E k z T X l B M E 1 E V l J N a m N 4 S U R R d 0 5 5 Q X l O V E F n T k R B e F V U S X p O Q 0 F 6 T 1 R N Z 0 1 q S T J J R E 0 0 T m x F e E 5 6 a 2 d N e l F 4 S U R F M 0 9 T Q X l N R G R X T V R V M F V U R T N P U 0 F 4 T k R F Z 0 1 U Y z V J R E V 5 T j F R e E 5 6 a 2 d N V E F 4 V k R F N E 1 D Q T R N V l F 4 T 0 R B Z 0 5 q W l d O a k Z S T V R n e E l E V T V J R E U 0 T X l B M U 4 x U X h P R G d n T l R S V U 1 U a 3 p J R F V 4 V k R J d 0 1 D Q T B P V l F 5 T U R j Z 0 5 E a F V N a k U y S U R R M 1 Z E S X l O U 0 E w T j F R e U 1 6 V W d O R F p V T W p R M U l E U T J T R E k z T m x Z d 1 N E S T J O M U V 5 T k R r Z 0 1 5 Q X h O R E F n T T F F e k 5 5 Q X p J R E k 0 S U R C S U 1 q Q l d O R F p J T X p a Y U l p O C t Q S E J o Z E d n Z 2 F X U T l J a z F L V 0 M w e E 1 p 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4 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l V a V m h C Z E c 5 d E l p Q m t Z W F J o T F c x c W V D M T B a W G h q Y k d G e m N 6 M G l U M U p F S W o 0 O F p 5 Q m t Z W F J o T F c x d G J D M X V i M l J s U F N K d G F T S S t Q S F Z 6 W l N C a 1 l Y U m h M V 0 0 5 S W p Z e k l p Q j R i R 2 x 1 Y X p w b 2 N t V m 1 Q U 0 l q V F V w W U x U R X l M V l J G V 0 M x T 0 x U W X p J a T g r U E h W e l p T Q m t Z W F J o T F d N O U l q W k d J a U I 0 Y k d s d W F 6 c G 9 j b V Z t U F N J a l R V c F l M V E V 5 T F Z S R l d D M U 9 M V F p H S W l C M G N t R n V j M l p 2 Y 2 0 w O U l u U n l Z V z V 6 Y k d G M F p T Z z B O R F F z T U N r a U x 6 N D h k W E 5 s S U d S a G R H R X R Z e j B p T m t V a U l I a H N h V z V y T 2 1 o e V p X W T l J a U 5 O U 2 x n d E 1 U S X R W R V Z Z T F U 0 d E 5 r V W l J S F J 5 W V c 1 e l p t O X l i V D B p Z E h K a G J u T n N Z W F J s S 0 R r M E 5 D d 3 d L U 0 l 2 U G p 4 M W M y V W d a R 0 Y w W V M x a l B T S T N O a U l n Z U d 4 c G J t c z Z h S E p s W m o w a U k w M U t X Q z B 4 T W k x V V J W Z 3 R U a T A z T m l J Z 2 R I S m h i b k 5 t Y j N K d F B T S j B j b U Z 1 Y z J 4 a G R H V W 9 N V F V 3 T U N 3 d 0 t T S X Z Q a n d 2 W n o 0 O F p 5 Q m t Z W F J o T F c x d G J D M X V i M l J s U F N K d G J 5 S W d k S E p o Y m 5 O b W I z S n R Q U 0 o w Y 2 1 G d W M y e G h k R 1 V v T W p B e U 9 D d 3 d L U 0 k r U E h W e l p T Q m t Z W F J o T F d N O U l q S T R J a U I 0 Y k d s d W F 6 c G 9 j b V Z t U F N J a l R V c F l M V E V 5 T F Z S R l d D M U 9 M V E k 0 S W k 4 K 1 B D O W 5 Q a n h u S U d S a G R H R X R i V z F z T F c 1 d l p H V T l J b T F 1 S W l C M G N t R n V j M l p 2 Y 2 0 w O U l u U n l Z V z V 6 Y k d G M F p T Z 3 l O R E U z T E R B c E l q N D h k W E 5 s S U d S a G R H R X R Z e j B p T X p N a U l I a H N h V z V y T 2 1 o e V p X W T l J a U 5 O U 2 x n d E 1 U S X R W R V Z Z T F U 0 d E 1 6 T W l M e j Q 4 T D J j K 1 B H Y 2 d a R 0 Y w W V M x d G J X d 3 R i b T l r W l Q w a W J X O G l J S F J 5 W V c 1 e l p t O X l i V D B p Z E h K a G J u T n N Z W F J s S 0 R N e E 1 6 a 3 V N a X d 3 S 1 N J K 1 B I V n p a U 0 J r W V h S a E x X T T l J a 1 E z S W l C N G J H b H V h e n B v Y 2 1 W b V B T S W p U V X B Z T F R F e U x W U k Z X Q z F P T F V R M 0 l p O C t Q Q z l u U G p 4 b k l H U m h k R 0 V 0 Y l c x c 0 x X N X Z a R 1 U 5 S W 0 x d U l p Q j B j b U Z 1 Y z J a d m N t M D l J b l J 5 W V c 1 e m J H R j B a U 2 c w T V R N N U x q U X N N Q 2 t p U G p 4 M W M y V W d a R 0 Y w W V M x a l B T S X p N e U l n Z U d 4 c G J t c z Z h S E p s W m o w a U k w M U t X Q z B 4 T W k x V V J W Z 3 R U a T B 6 T X l J d l B q d 3 Z a e j Q 4 W n l C a 1 l Y U m h M V z F 0 Y k M x d W I y U m x Q U 0 p 0 Y n l J Z 2 R I S m h i b k 5 t Y j N K d F B T S j B j b U Z 1 Y z J 4 a G R H V W 9 O R F l 6 T 1 M 0 M E x E Q X B J a j Q 4 Z F h O b E l H U m h k R 0 V 0 W X o w a U 1 r T W l J S G h z Y V c 1 c k 9 t a H l a V 1 k 5 S W l O T l N s Z 3 R N V E l 0 V k V W W U x V N H R N a 0 1 p T H o 0 O E w y Y y t Q R 2 N n W k d G M F l T M X R i V 3 d 0 Y m 0 5 a 1 p U M G l i W E 4 x W W 5 O M W N D S W d k S E p o Y m 5 O b W I z S n R Q U 0 o w Y 2 1 G d W M y e G h k R 1 V v T l R B N E 5 D N H h M R E F w S W o 0 O F p 5 Q m t Z W F J o T F c x d G J D M X V i M l J s U F N K d G F T S S t Q S F Z 6 W l N C a 1 l Y U m h M V 0 0 5 S W p R M k l p Q j R i R 2 x 1 Y X p w b 2 N t V m 1 Q U 0 l q V F V w W U x U R X l M V l J G V 0 M x T 0 x U U T J J a T g r U E M 5 b l B q e G 5 J R 1 J o Z E d F d G J X M X N M V z V 2 W k d V O U l t M T B a W G g w S W l C M G N t R n V j M l p 2 Y 2 0 w O U l u U n l Z V z V 6 Y k d G M F p T Z z J P R F l z T k R F e k t T Q n p Z M k Z z W l N n d 0 x q Y 3 d O e W t p U G p 4 M W M y V W d a R 0 Y w W V M x a l B T S T B N U 0 l n Z U d 4 c G J t c z Z h S E p s W m o w a U k w M U t X Q z B 4 T W k x V V J W Z 3 R U a T A w T V N J d l B q e D F j M l V n W k d G M F l T M W p Q U 0 k x T X l J Z 2 V H e H B i b X M 2 Y U h K b F p q M G l J M D F L V 0 M w e E 1 p M V V S V m d 0 V G k w M U 1 5 S W d k S E p o Y m 5 O b W I z S n R Q U 0 o w Y 2 1 G d W M y e G h k R 1 V v T n p V d 0 x E Q X B J a T g r U E h W e l p T Q m t Z W F J o T F d N O U l q V X d J a U I 0 Y k d s d W F 6 c G 9 j b V Z t U F N J a l R V c F l M V E V 5 T F Z S R l d D M U 9 M V F V 3 S W l C M G N t R n V j M l p 2 Y 2 0 w O U l u U n l Z V z V 6 Y k d G M F p T Z 3 h N e k E y T E R B c E l p O C t Q S F Z 6 W l N C a 1 l Y U m h M V 0 0 5 S W p V d 0 l p Q j R i R 2 x 1 Y X p w b 2 N t V m 1 Q U 0 l q V F V w W U x U R X l M V l J G V 0 M x T 0 x U V X d J a U I w Y 2 1 G d W M y W n Z j b T A 5 S W 5 S e V l X N X p i R 0 Y w W l N n e E 9 U Z z N M R E F w S W k 4 K 1 B D O W 5 Q a n h u S U d S a G R H R X R i V z F z T F c 1 d l p H V T l J b T E w W l h o M E l p Q j B j b U Z 1 Y z J a d m N t M D l J b l J 5 W V c 1 e m J H R j B a U 2 c y T 0 R Z c 0 x U S T B O e W t n Y z J O a G J H V W 9 N Q z Q z T U R j c E l q N D h k W E 5 s S U d S a G R H R X R Z e j B p T m t Z a U l I a H N h V z V y T 2 1 o e V p X W T l J a U 5 O U 2 x n d E 1 U S X R W R V Z Z T F U 0 d E 5 r W W l M e j Q 4 Z F h O b E l H U m h k R 0 V 0 W X o w a U 5 6 V W l J S G h z Y V c 1 c k 9 t a H l a V 1 k 5 S W l O T l N s Z 3 R N V E l 0 V k V W W U x V N H R O e l V p S U h S e V l X N X p a b T l 5 Y l Q w a W R I S m h i b k 5 z W V h S b E t E V X d N Q 3 d 3 S 1 N J d l B q e D F j M l V n W k d G M F l T M W p Q U 0 k z T k N J Z 2 V H e H B i b X M 2 Y U h K b F p q M G l J M D F L V 0 M w e E 1 p M V V S V m d 0 V G k w M 0 5 D S W d k S E p o Y m 5 O b W I z S n R Q U 0 o w Y 2 1 G d W M y e G h k R 1 V v T V R B M U 5 p d 3 d L U 0 l 2 U G p 3 d l p 6 N D h M M m M r U E d j Z 1 p H R j B Z U z F 0 Y l d 3 d G J t O W t a V D B p Y l c 4 a U l I U n l Z V z V 6 W m 0 5 e W J U M G l k S E p o Y m 5 O c 1 l Y U m x L R G M z T U R Z d U 5 5 d 3 d L U 0 k r U E h W e l p T Q m t Z W F J o T F d N O U l q S k R J a U I 0 Y k d s d W F 6 c G 9 j b V Z t U F N J a l R V c F l M V E V 5 T F Z S R l d D M U 9 M V E p E S W k 4 K 1 B D O W 5 Q a n h u S U d S a G R H R X R i V z F z T F c 1 d l p H V T l J b T F 6 Z F d J a U l I U n l Z V z V 6 W m 0 5 e W J U M G l k S E p o Y m 5 O c 1 l Y U m x L R G d 4 T l R F d U 1 5 d 3 d L U 0 k r U E d j Z 1 p H R j B Z U z F 0 Y l d 3 d G J t O W t a V D B p Y l d r a V B q e D F j M l V n W k d G M F l T M W p Q U 0 k z T W l J Z 2 V H e H B i b X M 2 Y U h K b F p q M G l J M D F L V 0 M w e E 1 p M V V S V m d 0 V G k w M 0 1 p S X Z Q a n d 2 W n o 0 O F p 5 Q m t Z W F J o T F c x d G J D M X V i M l J s U F N K d G J p S W d k S E p o Y m 5 O b W I z S n R Q U 0 o w Y 2 1 G d W M y e G h k R 1 V v T k R J M U x D M H h O V E F w S U h O a l l X e G x L R E F 1 T n p B M 0 t T S S t Q S F Z 6 W l N C a 1 l Y U m h M V 0 0 5 S W p N e E l p Q j R i R 2 x 1 Y X p w b 2 N t V m 1 Q U 0 l q V F V w W U x U R X l M V l J G V 0 M x T 0 x U T X h J a T g r U E M 5 b l B q d 3 Z a e j Q 4 W n l C a 1 l Y U m h M V z F 0 Y k M x d W I y U m x Q U 0 p 0 Y n l J Z 2 R I S m h i b k 5 t Y j N K d F B T S j B j b U Z 1 Y z J 4 a G R H V W 9 P R G s z T 1 M 0 N U x E Q X B J a j Q 4 Z F h O b E l H U m h k R 0 V 0 W X o w a U 1 q a 2 l J S G h z Y V c 1 c k 9 t a H l a V 1 k 5 S W l O T l N s Z 3 R N V E l 0 V k V W W U x V N H R N a m t p T H o 0 O E w y Y y t Q Q z l u U G p 4 b k l H U m h k R 0 V 0 Y l c x c 0 x X N X Z a R 1 U 5 S W 0 x d k l p Q j B j b U Z 1 Y z J a d m N t M D l J b l J 5 W V c 1 e m J H R j B a U 2 c 1 T X p Z N E x q a 3 N N Q 2 t p U G p 4 M W M y V W d a R 0 Y w W V M x a l B T S X l R e U l n Z U d 4 c G J t c z Z h S E p s W m o w a U k w M U t X Q z B 4 T W k x V V J W Z 3 R U a T B 5 U X l J d l B q d 3 Z a e j Q 4 T D J j K 1 B D O W 5 Q a n d 2 Y z N a b l B n P T 0 i L A o J I l J l Y W x W a W V 3 U 2 l 6 Z U p z b 2 4 i I D o g I n t c I m h l a W d o d F w i O j Q x M C 4 3 M T Q z M D I w N j I 5 O D g z L F w i d 2 l k d G h c I j o z M z k y L j g 1 N z A 1 N T Y 2 N D A 2 M j V 9 I g p 9 C g = = " / > < / e x t o b j > < e x t o b j   n a m e = " 2 3 8 4 8 0 4 F - 3 9 9 8 - 4 D 5 7 - 9 1 9 5 - F 3 8 2 6 E 4 0 2 6 1 1 - 1 4 " > < e x t o b j d a t a   t y p e = " 2 3 8 4 8 0 4 F - 3 9 9 8 - 4 D 5 7 - 9 1 9 5 - F 3 8 2 6 E 4 0 2 6 1 1 "   d a t a = " e w o J I k l t Z 1 N l d H R p b m d K c 2 9 u I i A 6 I C J 7 X C J o Z W l n a H R c I j o y M C 4 1 M z U 3 M T Q y O D U 3 M T Q y O D U s X C J 3 a W R 0 a F w i O j E 3 M i 4 z M j E 0 M j g 1 N z E 0 M j g 1 N n 0 i L A o J I k x h d G V 4 I i A 6 I C J c X G 1 h d G h y b X t j b 2 5 2 K D N c X H R p b W V z M y x G X l x c d G V 4 d H t B U 1 B Q f V 9 c X H R l e H R 7 b 3 V 0 f S x y X z M p K X 0 i L A o J I k x h d G V 4 S W 1 n Q m F z Z T Y 0 I i A 6 I C J Q S E 4 y W n l C N G J X e H V j e j B p Y U h S M G N E b 3 Z M M 2 Q z Z H k 1 M 0 1 5 N X Z j b W N 2 T W p B d 0 1 D O X p k b W N p S U h k c F p I U m 9 Q U 0 l 5 T W k 0 d 0 5 6 Z G x l Q 0 l n Y U d W c F o y a D B Q U 0 l 5 T G p Z M U 5 t V j R J a U J 5 Y j J 4 b F B T S n B i V 2 N p S U d a d l k z V n p Z V 0 p z W l Q w a V p t R n N j M l V p S U h a c F p Y Z E N i M 2 c 5 S W p B Z 0 x U a 3 h P U z R 6 S U R r M 0 5 U Y 3 V P U 0 F 4 T V R j M E x q R W l J S G h 0 Y k c 1 e k 9 u a H N h V z V y U F N K b 2 R I U n d P a T h 2 Z D N k M 0 x u Y 3 p M b T l 5 W n k 4 e E 9 U a z V M M 2 h z Y V c 1 c k l p Q m h j b W x o T F d o c F p H U m x i a j B p Z E h K M V p T S W d j M 1 I 1 Y k d V O U l u W m x j b l J w W T J G c 0 x X R n N h V 2 R 1 T 2 l B d E 1 D N D F O e l p s Z U R z Z 2 J X R j R M W G R w W k h S b 0 9 p Q T V P Q 1 U 3 S W o 0 O F p H V m 1 j e j Q 4 Y 0 d G M G F D Q n B a R D B p V F V w W U x U S 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U 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n p Z a U l H U T l J a z B 6 T X p n Z 0 5 E T X h V V E 0 w T k N B M E 1 q a 2 d O R E l 5 S U R R e U 9 W R T B O e m t n T k R J N U l E V X d N e U E w T X p G S U 5 U Q T R W a k 0 0 T l V n M E 9 U Z F J O R E 0 1 S U R N N E 1 T Q T B N a k 1 n T X p R M V V U U X l N U 0 F 6 T k R F Z 0 1 6 V T J J R E U z T W x R e U 9 E Z 2 d M V E p S T W p n e k l D M H h N U 0 F 5 T m p N Z 0 x U R X h V V E k w T k N B d E 1 U R W d N a k 0 1 S U M w e V V U a z V J R E 0 x T 1 N B N U 9 D Q X p O a l J S T 1 R N Z 0 1 6 Y z R J R G d 5 S U R N N E 1 W U T B N e U F 6 T 0 R W S U 1 U b F d O R E 1 4 U 0 R J M V R E T X p J R F F 6 T U Z F M E 1 T Q T B N e k F n T l R N Z 0 5 E T X d W R G M 1 S U R R e k 1 G U X h N R F F n T k R J N V Z E R X l N a U E w T W p o U k 1 q R T N J R F F 5 T 0 N B e U 1 6 S W d O R E 1 4 U 0 R J M E 1 G W X p P R F Z J T W p J M l V U R T R O e U F 6 T 0 R R Z 0 1 U Z z B J R E 0 z T U Z F e E 9 E U W d N e l k y S U R J e k 5 T Q X l N e l J N T W p n M k l E R X d N a 3 d 6 T n p j Z 0 1 6 U X h W a k 0 w T 1 Z F e k 5 6 Y 2 d N e l l 6 S U R N M k 5 5 Q X p O e k p V T X p R N U l E T T R N M V F 6 T X p V Z 0 1 6 Z z F T R E 1 6 T V Z Z M E 1 6 R k l N e k 0 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H l M V l J G V 0 M x T 0 x V U T N J a U J r U F N K T k 5 q T X d J R E k 1 V V R Z e k 1 D Q T V J R F l 3 T 1 N B N V V U W X d O Q 0 E 1 S U R V N E 5 5 Q X l O V l E w T 1 R N Z 0 1 U R T R U R E 0 0 T 1 N B e U 1 q S k 1 N a m c w S U R F e E 4 x R X h O e m d n T V R N Z 0 1 U Y z F J R E V 4 V V R F M 0 1 T Q T V J R E U y T 0 N B N V V U R T J N Q 0 E 1 S U R F M U 5 D Q X h O V l F 4 T k R j Z 0 1 q b F J N V F E z S U R N M k l E R T J N U 0 E x T V Z R e U 5 U V W d N V F E y V E R N M U 9 T Q X l O V E J N T W p V M U l E T T F O R k V 4 T n p R Z 0 5 E T T F J R E U y T V N B M E 5 E b F V N V F E z S U R R M 0 1 W R X h O R G N n T k R n d 0 l E R T F N e U E w T 0 R W V U 1 U W T R J R F E 1 T U Z F e E 5 6 T W d O R G t 3 S U R F M 0 5 T Q T B P R G x S T V R j N E l E U T R O e U F 5 T 0 R R Z 0 1 6 Z 3 p U R E 0 0 T 1 N B e U 5 6 a E 1 O R G t 6 S U R N N E 1 s R T F O e k F n T k R V N U l E V T R O e U E w T n p W V U 5 q Q T V J R F E 1 T V Z F M k 1 6 Q W d O R G t 4 S U R Z e k 1 D Q T B O e k Z S T m p N d 0 l E U T J O Q 0 E y T W p B Z 0 5 E V X p W R F V 5 T W l B e k 5 U V k 1 O R E U 0 S U R J M U 1 F d z F N a k l n T V R R M V V U W X d O a U E y T V N B M k 1 U Z 2 d O R G h V T m p N d 0 l E S T V X a U l 2 U G p 4 d 1 l Y U m 9 J R 2 x r U F N K T l N s Z 3 R N a T 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S X R W R V Z Z T F U 0 d E 5 E W W l J R 1 E 5 S W s w e E 1 q Z 2 d O a k U 1 V V R F e U 1 T Q T J N a l l n T V R F M 0 l E W X l P R l F 4 T U R F Z 0 5 q T X h W R F U 0 S U R Z e k 5 F Z 3 l O V l k y T 0 R C S U 5 U Z 3 l W a l k z T m x F M U 9 E U W d O a m N 3 S U R V N U 5 p Q T F O a k J V T m p F d 0 l E U T B O R l k w T k R C S U 5 U Y 3 d W a l E w T k Z F M U 5 q T W d O R G t 6 S U R V M k 1 T Q T F N R E Z S T l R V M U l E V X p P Q 0 E x T k R N Z 0 5 U W X p W R F V 4 T m l B M k 1 E R l V O R G M z S U R Z e U 1 s U T B N e k V n T m p N e F Z E T T N O Q 0 E y T X p O S U 1 6 T T B T R E k 0 T m x F e U 5 U S W d O a k 1 6 S U R J M E 5 D Q T J N e k Z V T W p N e k l E W X l N V k V 5 T X p J Z 0 5 q R T V J R E l 6 T W l B M E 9 U Q l d N e l l 6 U 0 R J N E 5 G R X l P R G N n T X p Z e k l E T X d N e U F 6 T m p O V U 1 6 S T N J R E 0 y T k Z R e k 5 E a 2 d N e l k z V k R N M 0 1 p Q X p O e k 5 V T X p n N U l E T T R O V k U w T U R j Z 0 5 E Q X p J R F F 4 T U N B M E 5 U b F d O R G d 3 U 0 R R M U 1 G W X l N R E J J T k R F d 1 Z q S X l N V k U w T U R j Z 0 1 q Y z J J R E 0 0 T 1 N B e U 9 U W l J N e m d 4 S U R N d 0 1 5 Q X p O e k V n T X p B M 1 Z E T T B P Q 0 F 6 T V R O V U 1 6 S T N J R E 1 4 T m x R e k 1 E T W d N e k U z V k R J N E 5 D Q X p N V G R J T W p N e V Z q R T R P V X d 5 T X p N Z 0 5 q R l J N a l F 3 S U R V M E l E S T B O U 0 E x T W x R e U 5 6 Q W d O R G h V T X p N e k l E U T J T R E 0 y T U Z Z d 1 N E T T B P R k V 6 T W p R Z 0 1 5 Q X h P R E l n T T F F M U 1 T Q X p J R E 0 y S U R C S U 1 q V l d O R F p J T l R o U k 1 U Q X d J R F E z S U R F d 0 9 T Q T B P V l F 4 T W p n Z 0 5 q R l d O a k U 1 V 2 l J d l B q e H d Z W F J v S U d s a 1 B T S k 5 T b G d 0 T W k x V V J W Z 3 R U a T A w T V N J Z 1 p E M G l U V E k x T l N B d 1 V U S T B N Q 0 F 6 S U R F M E 1 D Q X p V V F E 0 S U R N Z 0 1 6 a 2 d N R W d 6 T W x Z M E 5 r Z z B O M U V 4 T V R r Z 0 5 E a 2 d N V E 0 1 S U R n N F V U R T B N Q 0 E 1 T V N B e E 9 U S W d N a l E x V k R J N U 5 T Q T F O V E 5 V T X p R N E l E Y 3 d P R k V 6 T l R F Z 0 5 6 R T J J R E 0 y T m l B M 0 1 U W k l N e m M y V V R N N U 5 p Q T N N V F V n T k R B d 0 l E Y 3 d P V k U w T U R J Z 0 5 6 Q T N J R F V 3 T 0 N B e k 9 U Q k 1 O a k U z S U R Z M 1 V U W X l O Q 0 E x T k N B M k 1 6 W W d O V E Z V T m p n M 0 l E U T J T R G N 4 T j F Z d 1 N E Y 3 d P R k U y T 1 R r Z 0 1 5 Q T F P R E V n T T F F M E 5 U Z 2 d N e U E w T X p j Z 0 1 F Z z B N a m R X T k R a S U 5 E U X d V V F V 4 T U N B M E 5 p Q T F N V E F n T m p S U k 5 U R X d J R F k y S U R R N E 5 p Q X h N e m h N T k R Z e U l E S X d P V W d 5 T W p s T U 1 q Q T V J R E U x T U Z F e E 9 E a 2 d P V E V n T V R n N U l E Z z F V V E U 0 T 1 N B M 0 1 p Q X l N R G t n T l R s V U 1 q V T V J R F E y U 0 R J M k 5 G W X d T R E k x T l Z w T k 5 E U T N J R E k x T l V 3 e k 5 E V W d O V F U z V E R J M E 5 D Q X l O V F p S T W p R M E l E S T F O U 0 F 6 T k R V Z 0 1 q V T F T R F E w T j F v a U x 6 N D h j R 0 Y w Y U N C c F p E M G l U V X B Z T F R J 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l M V l J G V 0 M x T 0 x U V X d J a U J r U F N K T k 1 U T X d J R F l 5 T W x F e E 1 q T W d O a k k 1 S U R F e E 9 T Q T J N e k Z V T V R B e k l E W X p O R l E y T U N B M k 1 6 Z E l N a m R X T m p n e l N E S X h O R k V 5 T X p j Z 0 5 q Z 3 p J R E k z T m l B M k 9 E T l V N e k 1 4 S U R Z N E 5 G R T B N V G t n T m p n M E l E U T N N U 0 E y T n p G V U 5 U W T N J R F l 4 T m x F M k 1 q U W d O V F l 6 S U R Z e U 5 D Q T B P R G x S T m p J M E l E U X l N U 0 E x T n p N Z 0 1 6 Y 3 l W R F E x T V N B e k 1 E Z F J O R E k 1 S U R N d 0 1 p Q X p N a m d n T X p B e F N E S X p O R l l 4 T 0 R G U k 1 q T T B J R F l 5 S U R J e k 5 5 Q T F P R k V 5 T k R V Z 0 5 E Y 2 d N e k E w S U R R M l N E T X p O M V l 3 U 0 R N e U 5 s R X p N R F V n T X l B e E 9 E S W d N M U U w T n l B e k l E T T R J R E J J T W p k V 0 5 E W k l O a k J S T V R B e U l E U T N J R E V 4 T V N B M E 9 W U X h N e k F n T m p G V 0 5 q S X l X a z A x T U R j Z 0 5 E Z z R V V F V 3 T n l B M U 1 U U W d O V E E y S U R V e U 9 G U T F N R E F n T l R Z M F Z E U T R N e U E x T 1 R k V U 5 E V X d J R F l 5 T U Z R e k 9 U Y 2 d O a k 0 x V V R N N E 5 T Q T J N e m N n T X p B M 0 l E W X p O M G d 5 T 0 R a U k 1 q T T N J R F l 6 T n l B e U 1 6 U W d O a k k 0 V V R J e k 1 T Q T J N a l F n T W p N e E l E U T R N M V l 6 T k R K S U 1 6 Q X l T R E 1 6 T 1 Z F e k 9 U Q W d N e l F 5 S U R R e U 1 5 Q X p O R G x V T k R n e E l E T T R N b E U x T U R j Z 0 5 E R X h J R F V 3 T n l B M E 9 E a G F J a T g r U E h C a G R H Z 2 d h V 1 E 5 S W s x S 1 d D M H l 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W 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l 0 V k V W W U x V N H R O e k l p S U d R O U l r M H p O a U E w T m t n M U 1 G R T R P U 0 E w T m l B N U 5 5 Q T J N R l k y T 0 Z F N U 5 5 Q T N O e U E 1 T n l B N U 1 W U T V P Q 0 F 4 T W p K V U 9 U Z 2 d N V F l 4 V k R r N E l E S X d N M U U 1 T 0 N B e U 1 6 U W d P V G d n T W p Z N V Z E a z R J R E 1 5 T 0 V 3 N U 5 5 Q X p O V E Z S T 1 R R Z 0 1 6 Y 3 d J R G d 6 S U R N M 0 5 s U X p P Q 0 F 6 T 0 R W S U 1 q Q l d O R E E 0 V V R J d 0 l E U X p N U 0 F 5 T W l B M E 1 6 R k 1 N e k l n T k R N e V V U U X l J R F F 6 T X l B M k 1 D Q T B N e l J V T 1 R Z Z 0 5 E T T J V V E V 4 T W l B M E 1 6 Y 2 d N V E 1 4 S U R R e k 9 G U X h O a k F n T k R R e F Z E R T N N U 0 E w T k R K S U 1 U Y z B W a k 0 z T T F F e U 1 U T W d O R F F 4 S U R J M 0 1 T Q T B O R E Z J T W p j M 1 V U T X l N a U E w T k R F Z 0 1 6 U X p J R F F 4 T 1 Z R e k 5 q U W d N e m N 6 V V R N M k 5 D Q X p O V E l n T X p V e E l E T X p O M V F 6 T V R N Z 0 1 6 S X l V V E k 0 T 0 N B e k 1 q S W d N a m M y S U R N e k 9 G U X l O a k 1 n T X p j e V V U S T J N e U F 6 T 0 R F Z 0 1 q W T F J R E 0 0 T 0 Z R e U 5 6 Q W d O R E F 3 V k R J M 0 1 5 Q T B N R F Z S T W p j e E l E U X d O e U F 5 T l R B Z 0 5 E Q X h V V E l 6 T k N B e k 9 U T W d N a k k y S U R N N E 5 s R X h O e m t n T X p R e E l E R T N P U 0 F 5 T U R k V 0 1 U V T B V V E U z T 1 N B e E 5 E R W d N V G M 1 S U R F e U 4 x U X h O e m t n T V R B e F Z E R T R N Q 0 E 0 T V Z R e E 9 E Q W d O a l p X T m p G U k 1 U Z 3 h J R F U 1 S U R F N E 1 5 Q T F O M V F 4 T 0 R n Z 0 5 U U l V N V G t 6 S U R V e F Z E S X d N Q 0 E w T 1 Z R e U 1 E Y 2 d O R G h V T W p F M k l E U T N W R E l 5 T l N B M E 4 x U X l N e l V n T k R a V U 1 q U T F J R F E y U 0 R J M 0 5 s W X d T R E k y T j F F e U 5 E a 2 d N e U F 4 T k R B Z 0 0 x R X p O e U F 6 S U R J N E l E Q k l N a k J X T k R a S U 1 6 W m 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a k 1 p S U h o c 2 F X N X J P b W h 5 W l d Z O U l p T k 5 T b G d 0 T W k x V V J W Z 3 R U a T A y T X l J d l B q e D F j M l V n W k d G M F l T M W p Q U 0 k y U m l J Z 2 V H e H B i b X M 2 Y U h K b F p q M G l J M D F L V 0 M w e U x W U k Z X Q z F P T F R a R 0 l p Q j B j b U Z 1 Y z J a d m N t M D l J b l J 5 W V c 1 e m J H R j B a U 2 c w T k R R c 0 1 D a 2 l M e j Q 4 Z F h O b E l H U m h k R 0 V 0 W X o w a U 5 r V W l J S G h z Y V c 1 c k 9 t a H l a V 1 k 5 S W l O T l N s Z 3 R N a T F V U l Z n d F R p M D J S U 0 l n Z E h K a G J u T m 1 i M 0 p 0 U F N K M G N t R n V j M n h o Z E d V b 0 9 U U T B M R E F w S W k 4 K 1 B I V n p a U 0 J r W V h S a E x X T T l J a m M y S W l C N G J H b H V h e n B v Y 2 1 W b V B T S W p U V X B Z T F R J d F Z F V l l M V T R 0 T n p Z a U l I U n l Z V z V 6 W m 0 5 e W J U M G l k S E p o Y m 5 O c 1 l Y U m x L R E U x T U R B c 0 1 D a 2 l M e j Q 4 T D J j K 1 B H Y 2 d a R 0 Y w W V M x d G J X d 3 R i b T l r W l Q w a W J X O G l J S F J 5 W V c 1 e l p t O X l i V D B p Z E h K a G J u T n N Z W F J s S 0 R J d 0 1 q Z 3 N N Q 2 t p U G p 4 M W M y V W d a R 0 Y w W V M x a l B T S X l P Q 0 l n Z U d 4 c G J t c z Z h S E p s W m o w a U k w M U t X Q z B 5 T F Z S R l d D M U 9 M V E k 0 S W k 4 K 1 B D O W 5 Q a n h u S U d S a G R H R X R i V z F z T F c 1 d l p H V T l J b T F 1 S W l C M G N t R n V j M l p 2 Y 2 0 w O U l u U n l Z V z V 6 Y k d G M F p T Z 3 l O R E U z T E R B c E l q N D h k W E 5 s S U d S a G R H R X R Z e j B p T X p N a U l I a H N h V z V y T 2 1 o e V p X W T l J a U 5 O U 2 x n d E 1 p M V V S V m d 0 V G k w e k 1 5 S X Z Q a n d 2 W n o 0 O F p 5 Q m t Z W F J o T F c x d G J D M X V i M l J s U F N K d G J 5 S W d k S E p o Y m 5 O b W I z S n R Q U 0 o w Y 2 1 G d W M y e G h k R 1 V v T X p F e k 9 T N H l M R E F w S W o 0 O G R Y T m x J R 1 J o Z E d F d F l 6 M G l S R G N p S U h o c 2 F X N X J P b W h 5 W l d Z O U l p T k 5 T b G d 0 T W k x V V J W Z 3 R U a T F F T n l J d l B q d 3 Z a e j Q 4 W n l C a 1 l Y U m h M V z F 0 Y k M x d W I y U m x Q U 0 p 0 Y m l J Z 2 R I S m h i b k 5 t Y j N K d F B T S j B j b U Z 1 Y z J 4 a G R H V W 9 O R E V 6 T 1 M 0 M E x E Q X B J a j Q 4 Z F h O b E l H U m h k R 0 V 0 W X o w a U 1 6 T W l J S G h z Y V c 1 c k 9 t a H l a V 1 k 5 S W l O T l N s Z 3 R N a T F V U l Z n d F R p M H p N e U l 2 U G p 3 d l p 6 N D h a e U J r W V h S a E x X M X R i Q z F 1 Y j J S b F B T S n R i e U l n Z E h K a G J u T m 1 i M 0 p 0 U F N K M G N t R n V j M n h o Z E d V b 0 5 E W X p P U z Q w T E R B c E l q N D h k W E 5 s S U d S a G R H R X R Z e j B p T W t N a U l I a H N h V z V y T 2 1 o e V p X W T l J a U 5 O U 2 x n d E 1 p M V V S V m d 0 V G k w e V F 5 S X Z Q a n d 2 W n o 0 O F p 5 Q m t Z W F J o T F c x d G J D M X V i M l J s U F N K d G M z V m l j M 1 Z 3 S W l C M G N t R n V j M l p 2 Y 2 0 w O U l u U n l Z V z V 6 Y k d G M F p T Z z F N R G c w T G p F c 0 1 D a 2 l Q a n h u S U d S a G R H R X R i V z F z T F c 1 d l p H V T l J b T F w S W o 0 O G R Y T m x J R 1 J o Z E d F d F l 6 M G l O R F l p S U h o c 2 F X N X J P b W h 5 W l d Z O U l p T k 5 T b G d 0 T W k x V V J W Z 3 R U a T A w T m l J d l B q d 3 Z a e j Q 4 W n l C a 1 l Y U m h M V z F 0 Y k M x d W I y U m x Q U 0 p 0 Z E d W N G R D S W d k S E p o Y m 5 O b W I z S n R Q U 0 o w Y 2 1 G d W M y e G h k R 1 V v T m p n M k x E U X h N e W t n Y z J O a G J H V W 9 N Q z Q z T U R j c E l q N D h k W E 5 s S U d S a G R H R X R Z e j B p T k R F a U l I a H N h V z V y T 2 1 o e V p X W T l J a U 5 O U 2 x n d E 1 p M V V S V m d 0 V G k w M E 1 T S X Z Q a n g x Y z J V Z 1 p H R j B Z U z F q U F N J M U 1 5 S W d l R 3 h w Y m 1 z N m F I S m x a a j B p S T A x S 1 d D M H l M V l J G V 0 M x T 0 x U V X p J a U I w Y 2 1 G d W M y W n Z j b T A 5 S W 5 S e V l X N X p i R 0 Y w W l N n M 0 5 U Q X N N Q 2 t p T H o 0 O G R Y T m x J R 1 J o Z E d F d F l 6 M G l O V E F p S U h o c 2 F X N X J P b W h 5 W l d Z O U l p T k 5 T b G d 0 T W k x V V J W Z 3 R U a T A x T U N J Z 2 R I S m h i b k 5 t Y j N K d F B T S j B j b U Z 1 Y z J 4 a G R H V W 9 N V E 1 3 T m l 3 d 0 t T S X Z Q a n g x Y z J V Z 1 p H R j B Z U z F q U F N J M U 1 D S W d l R 3 h w Y m 1 z N m F I S m x a a j B p S T A x S 1 d D M H l M V l J G V 0 M x T 0 x U V X d J a U I w Y 2 1 G d W M y W n Z j b T A 5 S W 5 S e V l X N X p i R 0 Y w W l N n e E 9 U Z z N 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Y z N N R F l 1 T n l 3 d 0 t T S S t Q S F Z 6 W l N C a 1 l Y U m h M V 0 0 5 S W p K R E l p Q j R i R 2 x 1 Y X p w b 2 N t V m 1 Q U 0 l q V F V w W U x U S X R W R V Z Z T F U 0 d E 1 r T W l M e j Q 4 T D J j K 1 B H Y 2 d a R 0 Y w W V M x d G J X d 3 R i b T l r W l Q w a W J Y T j F Z a U l n Z E h K a G J u T m 1 i M 0 p 0 U F N K M G N t R n V j M n h o Z E d V b 0 9 E R T F N U z R 6 T E R B c E l q N D h a e U J r W V h S a E x X M X R i Q z F 1 Y j J S b F B T S n R h U 0 k r U E h W e l p T Q m t Z W F J o T F d N O U l q Y 3 l J a U I 0 Y k d s d W F 6 c G 9 j b V Z t U F N J a l R V c F l M V E l 0 V k V W W U x V N H R O e k l p T H o 0 O E w y Y y t Q R 2 N n W k d G M F l T M X R i V 3 d 0 Y m 0 5 a 1 p U M G l i V z R p S U h S e V l X N X p a b T l 5 Y l Q w a W R I S m h i b k 5 z W V h S b E t E U X l O U 3 d 0 T V R V d 0 t T Q n p Z M k Z z W l N n d 0 x q Y 3 d O e W t p U G p 4 M W M y V W d a R 0 Y w W V M x a l B T S X p N e U l n Z U d 4 c G J t c z Z h S E p s W m o w a U k w M U t X Q z B 5 T F Z S R l d D M U 9 M V E 1 6 S W k 4 K 1 B D O W 5 Q a n d 2 W n o 0 O F p 5 Q m t Z W F J o T F c x d G J D M X V i M l J s U F N K d G J 5 S W d k S E p o Y m 5 O b W I z S n R Q U 0 o w Y 2 1 G d W M y e G h k R 1 V v T 0 R r M 0 9 T N D V M R E F w S W o 0 O G R Y T m x J R 1 J o Z E d F d F l 6 M G l N a m t p S U h o c 2 F X N X J P b W h 5 W l d Z O U l p T k 5 T b G d 0 T W k x V V J W Z 3 R U a T B 5 T 1 N J d l B q d 3 Z a e j Q 4 W n l C a 1 l Y U m h M V z F 0 Y k M x d W I y U m x Q U 0 p 0 Y n l J Z 2 R I S m h i b k 5 t Y j N K d F B T S j B j b U Z 1 Y z J 4 a G R H V W 9 P V E 0 y T 0 M 0 N U x E Q X B J a j Q 4 Z F h O b E l H U m h k R 0 V 0 W X o w a U 1 q a 2 l J S G h z Y V c 1 c k 9 t a H l a V 1 k 5 S W l O T l N s Z 3 R N a T F V U l Z n d F R p M H l P U 0 l 2 U G p 3 d l p 6 N D h M M m M r U E M 5 b l B q d 3 Z a e j Q 4 T D N O M l p 6 N D 0 i L A o J I l J l Y W x W a W V 3 U 2 l 6 Z U p z b 2 4 i I D o g I n t c I m h l a W d o d F w i O j Q x N C x c I n d p Z H R o X C I 6 M z Q 0 N n 0 i C n 0 K " / > < / e x t o b j > < e x t o b j   n a m e = " 2 3 8 4 8 0 4 F - 3 9 9 8 - 4 D 5 7 - 9 1 9 5 - F 3 8 2 6 E 4 0 2 6 1 1 - 1 5 " > < 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15.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16.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17.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18.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19.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20.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21.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2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2 " > < e x t o b j d a t a   t y p e = " 2 3 8 4 8 0 4 F - 3 9 9 8 - 4 D 5 7 - 9 1 9 5 - F 3 8 2 6 E 4 0 2 6 1 1 "   d a t a = " e w o J I k l t Z 1 N l d H R p b m d K c 2 9 u I i A 6 I C J 7 X C J o Z W l n a H R c I j o y M C 4 1 M z U 3 M T Q y O D U 3 M T Q y O D U s X C J 3 a W R 0 a F w i O j I 3 N C 4 x M D c x N D I 4 N T c x N D I 4 M 3 0 i L A o J I k x h d G V 4 I i A 6 I C J c X G 1 h d G h y b X t G f V 5 c X H R l e H R 7 Q V N Q U H 1 f X F x 0 Z X h 0 e 2 9 1 d H 0 g P S A g X F x 0 Z X h 0 e 2 N v b m N h d H 0 g K F x c d G V 4 d H t j b 2 5 2 f S g x X F x 0 a W 1 l c z E s X F x t Y X R o c m 1 7 R n 1 e X F x 0 Z X h 0 e 0 F T U F B 9 X 1 x c d G V 4 d H t p b n 0 p L C I s C g k i T G F 0 Z X h J b W d C Y X N l N j Q i I D o g I l B I T j J a e U I 0 Y l d 4 d W N 6 M G l h S F I w Y 0 R v d k w z Z D N k e T U z T X k 1 d m N t Y 3 Z N a k F 3 T U M 5 e m R t Y 2 l J S G R w W k h S b 1 B T S X p O U z R 4 T 0 R W b G V D S W d h R 1 Z w W j J o M F B T S X l M a l k x T 0 d W N E l p Q n l i M n h s U F N K c G J X Y 2 l J R 1 p 2 W T N W e l l X S n N a V D B p W m 1 G c 2 M y V W l J S F p w W l h k Q 2 I z Z z l J a k F n T F R r e E 9 T N H p J R E U x T l R V e E x q Z 2 d N V E U z T k M 0 N U l p Q j R i V 3 h 1 Y 3 p w N G J H b H V h e j B p Y U h S M G N E b 3 Z M M 2 Q z Z H k 1 M 0 1 5 N X Z j b W N 2 T V R r N U 9 T O T R i R 2 x 1 Y X l J Z 1 l Y S n B Z U z F v Y V d S a 1 p X N D l J b l J 5 Z F d V a U l I T j B l V 3 h s U F N K M l p Y S j B h V 0 5 o Y k M x a G J H b G 5 i a m 9 n T F R B d U 5 U Y z R a W G c 3 S U c x a G V D M T N h V 1 I w Y U R v Z 0 9 U Z 2 x P e U k r U E d S b F p u T S t Q S E J o Z E d n Z 2 F X U T l J a z F L V 0 M w e E x W U k Z X Q z F P T F R R M k l p Q m t Q U 0 p O T V R J N E l E W X h P V k V 4 T W p F Z 0 5 q S T J J R E V 4 T n l B M k 1 q a F V N V E F 4 S U R Z e k 1 W U T F P Q 0 E y T X p S S U 1 q V l d O a m d 3 U 0 R V N E 1 s W T J O e l p S T l R n M E l E W T N N Q 0 E x T 1 R Z Z 0 5 U W X d W R F l 4 T U N B M E 5 E U l d O R F F 3 U 0 R V M 0 1 G W T B O R F J S T l R Z e k l E U T V N e U E x T m p F Z 0 5 U Q X h V V F U x T l N B M U 1 6 Z 2 d O V F F 6 S U R V M k 0 x U T F N V F l n T m p B e F Z E U T N O e U E y T W p K V U 5 E T X h J R F l 6 T V Z R e k 5 6 U W d O a k 1 6 U 0 R N e k 5 F Z 3 l P R F p S T W p V e U l E W X p N e U F 5 T k R R Z 0 5 q T X h W R E l 6 T X l B M k 1 q R l J N a k 1 5 S U R Z e E 9 T Q X l N e k l n T k R r d 1 Z q T T J N M G d 5 T 0 R S U k 1 q Z z N J R E 0 y T X l B e k 1 E T W d N e l l 6 V k R N e U 5 5 Q X p O a l J V T X p R N U l E T T J O M V F 6 T n p J Z 0 1 6 Y 3 p W R E 0 0 T 1 N B e k 9 E V l J O R E E z S U R R d 0 1 5 Q T B N V E F n T k R V N V Z q U T R N R W c w T l R C V 0 1 q Q X d T R F F 4 T U Z Z e U 1 q R l J O R E E z S U R J M 0 5 p Q X p P R G t n T W p r M l V U T T R N U 0 F 6 T U R N Z 0 1 6 Y 3 h J R E 1 3 T j F R e k 5 E Z 2 d N e k V 6 V k R N e U 5 5 Q X p N V F p V T X p B e k l E T X h O M V F 5 T 0 R R Z 0 1 6 R T N T R E l 6 T W x Z e E 9 E b E 1 N a k 1 6 S U R Z e F V U S T B N Q 0 E x T k N B e U 5 E V W d O V E p V T W p j d 0 l E U T R W R E 1 6 T X l B M E 5 r Z 3 p O a k J X T U V n e k 5 E a F J N e k k w S U R N Z 0 1 U Z 3 l J R E 5 S T l R F Z 0 1 5 Q X p O a U F 3 U 0 R J M V Z q U T J T R F U 0 V V R F d 0 1 D Q T B O e U F 4 T U R r Z 0 5 E b F V N V E k 0 S U R Z e F Z q W X h P V m 9 p T H o 0 O G N H R j B h Q 0 J w W k Q w a V R V c F l M V E V 0 V k V W W U x V N H R O R E V p S U d R O U l r M H l O V F V n T U Z F e U 5 E Q W d N e U F 4 T k R B Z 0 0 x R T B P Q 0 F 6 S U R N N U l E Q k l N e k p X T k R a S U 5 E Z F J N V E U 1 S U R R N U l E R X p P U 0 E 0 T 0 Z F e E 5 E Q W d P V E V n T V R r e U l E S T B O V l F 5 T 1 R V Z 0 5 U V X p W R E 0 w T 0 N B M 0 1 E a F J N e l V 4 S U R j e E 5 p Q X p O a l l n T n p F M l N E T T N O b E V 6 T 1 R Z Z 0 5 6 R T F J R F F 3 T U N B M 0 1 E b F J O R E F 5 S U R j d 0 5 5 Q T F N R G d n T X p r d 1 R E W X h O e U E y T j F F M k 1 q U W d O V F F n T m p N M k l E V X h W R F k 0 T n l B M E 5 r Z z N N V G R X T U V n M 0 1 E a F J O a m s 1 S U R N Z 0 5 U Z 3 h J R E 5 S T k R V N E l E T W d O R E 0 z S U R C S U 5 E S T N W a l E y U 0 R R M E 1 G R T F N V E F n T k R Z Z 0 5 U R X d J R F k w V V R V e E 1 D Q T J O a U E w T 0 R Z Z 0 1 U T T R U R F E y T W l B e U 1 E b E l N a k k 1 V E R J d 0 9 T Q X h O V E J S T V R n N U l E a 3 h J R E U 0 T 1 N B N E 5 W R X h P R G t n T n p J Z 0 1 q Q T V J R F U 1 V k R J M U 9 T Q T B O a 2 d 5 T m p S V 0 1 F Z 3 l O V F Z h V F R R M E 5 5 Q X l O V F Z N T X p R M U l E V T F O M H d 5 T k R R Z 0 1 q V T J V V E k w T k N B e U 5 U V W d N e l E x S U R J M U 5 V Z z B O R G R h S W k 4 K 1 B I Q m h k R 2 d n Y V d R O U l r M U t X Q z B 4 T F Z S R l d D M U 9 M V F V 6 S W l C a 1 B T S k 5 O V F V n T l R B M 1 V U V T F J R F U 1 T U N B e E 1 U S W d O a l E z V k R J M E 1 5 Q T N N R F J J T W p V M 1 V U T T B N a U E z T U R R Z 0 5 E Q T F J R F k w T V V 3 M E 1 q W W d O a m N 5 V V R R e k 1 T Q T J O e m t n T k R N M k l E W T R O M V E w T k R Z Z 0 5 6 Q X d U R F E w T 1 N B M 0 1 E U l J O R F V 3 S U R j d 0 5 D Q T B O V E 1 n T n p B M F Z E U T F P U 0 E z T U R W S U 5 E W X p V V F E y T m l B M 0 1 E V W d O R G N 5 S U R Z N U 9 W W T B O a k p N T k R Z M k l E U T F O a 2 c w T k R o U k 5 E T T N J R F E x T m l B M E 1 6 V W d O R F U 1 V k R R e k 1 D Q T B O e m x S T k R F e k l E W X d O U 0 F 6 T W p r Z 0 5 q U T J V V E k 1 T W l B M k 5 q S W d N a l U w S U R Z M k 1 s R X l N R E V n T m p Z e U l E R T J P Q 0 E y T W p a V U 1 U T T F J R F U w T W x F e E 1 6 V W d O V E E 0 S U R F M U 1 p Q T B P R E J V T W p B d 0 l E U X p O V k V 5 T V R B Z 0 5 E T X h J R E k 0 T m l B M E 1 U S l V N e m N 3 S U R N N E 9 W R T B N a m N n T X p Z M 0 l E U T J N e U F 6 T V R S V U 5 U Q X d J R E U 1 T V Z F M U 1 E Q W d N V E V 3 S U R R M E 9 D Q T B O V l F 6 T U R F Z 0 x U S X h V V E k w T l N B d E 1 q R W d N a k F 4 S U M w M F Z E R T B N Q 0 F 5 T j B 3 e E 1 q S W d O R E Z S T V R F N E l E T T J J R E V 3 T n l B e U 1 W U T R O e U F 0 T j F R M 0 9 D Q X R N a k Z S T n p Z Z 0 x U S X l J R F k 0 S U M w e U 1 r Z z J O R k U y T V N B d E 1 q S W d O V F V n T F R F M l Z q R X d N V k U x T l N B e U 1 q Q W d O V F l n T W p J e V V U V T R J R E l 5 T n l B M 0 5 p Q X l N a m R J T 0 R s U k 9 U V W d N a k l 4 S U R r M U l E S X h O R k U 1 T l N B e E 9 E S W d N V E E x S U R F M U 1 W U X h N e m t n T 1 R C V U 1 q Q T F J R F F 5 V k R N d 0 5 T Q X l O R k V 6 T l R J Z 0 1 q U W d N e m c y S U R Z e V Z E U X l N Q 0 F 4 T l R W U k 5 E S X d J R E U 1 T 0 N B e k 9 U Z 2 d N a k 1 6 V k R N M E 1 D Q X l P R E Z S T W p n M E l E S T V O U 0 F 5 T m p Z Z 0 1 6 Q X d V V E k y T V N B e k 1 E R W d N a k 0 1 S U R N d 0 5 s U X l N R F l n T X p F M F Z E R T N O Q 0 F 6 T W p W V U 1 U U X h J R E 0 w T T F R e E 1 U S W d N e l k z V k R n M U l E U X d N b E U x T l N B M E 5 U R W d O V F V n T l R B M 1 d p S X Z Q a n h 3 W V h S b 0 l H b G t Q U 0 p O U 2 x n d E 1 T M V V S V m d 0 V G k w M U 1 D S W d a R D B p V F R F e k 1 D Q T J N a k p S T V R J e k l E W X l P U 0 F 4 T V R r Z 0 5 q T X h W R E V 3 T X l B M k 1 6 U l V O a k F n T m p N M 1 N E S T N W a l k 0 T T B n e U 1 U U l J N a k 0 z S U R Z N E 1 5 Q X l O e l l n T m p n e l Z E T X p N U 0 E y T 0 R S U k 5 E R T V J R F k 0 T k N B M E 5 6 R W d O a m N 4 V k R V M k 5 5 Q T J N V F p S T m p J M E l E V T J N e U E y T W p R Z 0 5 E Z z V V V F l 5 T k N B M E 1 q R W d O V G N 6 S U R N M 0 1 s U T B O V E V n T X p B M 1 V U U X l P U 0 F 6 T U R J Z 0 1 6 S T R J R E 1 3 T V V n e U 1 6 U l d N V G d 4 V V R J e k 5 D Q T J N a U F 5 T X p j Z 0 5 U a F J N a l E x S U R R M 0 l E T X d O Q 0 E w T m t n e k 1 6 Z F d N R W d 6 T W p a U k 1 6 Q T F J R E 1 n T V R n e U l E T l J O R G N n T X l B e k 9 D Q X d T R E k z V m p R M l N E W X d V V E V 3 T W l B M E 5 5 Q X h N V E V n T k R s V U 1 U T X d J R F l 4 V m p Z e U 1 s c E 5 O V E E z S U R R N E 9 G R T F N R G N n T l R F M E l E V X d O a U E x T W p o V U 5 U Q X d J R F U y T k Z R M E 9 E T W d O V G s z V k R R M U 1 D Q T J N a k J V T X p r M 0 l E W X p O V k V 6 T 0 R V Z 0 5 q T T N J R E 1 3 T n l B M k 1 6 Z E l N a m c y V V R J e k 5 5 Q T J N e m N n T W p N M E l E W X l P R k V 5 T X p F Z 0 5 q S T B J R E l 6 T V N B M E 9 E T l d N e l F 5 U 0 R N d 0 1 r Z 3 p N e m x S T X p r d 0 l E T T B N a U E w T W p N Z 0 1 6 U T V W R F E 0 T V N B e k 9 E S l J O V E E z S U R R e E 1 T Q T F N R G N n T k R n N F d p S X Z Q a n h 3 W V h S b 0 l H b G t Q U 0 p O U 2 x n d E 1 T 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R X R W R V Z Z T F U 0 d E 5 6 V W l J R 1 E 5 S W s w e k 9 E T W d O V G h S T X p J M 0 l D M H h N Q 0 F 5 T l R Z Z 0 x U R X d T R E k w T 1 Z F e E 1 q U W d M V E V 3 S U R F d 0 5 T Q T R P V k V 4 T U R R Z 0 9 U W W d N V E F 6 S U R J e U 5 s R X h N R E l n T X p N M U l E R X d N a U F 6 T k R o V U 9 U W W d N e l k 1 V V R n M k l E T T R O U 0 F 6 T m l B e k 9 E V k l N a l Z X T k R B N F V U S T F J R F F 6 T V N B e U 5 5 Q T B N e k Z N T X p n Z 0 5 E T X l V V F E 0 S U R R e k 1 5 Q T J O e U E w T X p S V U 1 U Q T F J R F F 6 T m x F e E 1 q S W d O R E 0 z S U R F M E 1 p Q T B N e m h V T V R j e U l E U T B N V l F 4 T 0 R R Z 0 5 E U X l T R E U 0 T j F Z e U 5 q R l J N V G c 0 S U R j M 0 l E R T V N Q 0 E y T k Z F e E 9 U T W d O R G t n T W p B M E l E U X d V V E l 5 T k N B e U 5 p Q X l O a l F n T W p a U k 1 q a 3 d J R E k y S U R N e E 1 T Q X p O V l F 6 T k R N Z 0 5 U a F V N e l l 6 S U R r d 1 Z E T T N O U 0 F 4 T W p C V U 1 6 Y z V J R E U w T k Z F e k 5 6 a 2 d N V F E x S U R N M 0 9 T Q X h O a k Z V T X p n d 0 l E S X d N V l F 6 T 0 R B Z 0 1 q U T R W a k 1 4 T l Z F e k 9 E Q W d N e l l 4 S U R N M 0 1 D Q X p O e k p V T X p J d 0 l E T T R O V W d 6 T U R K V 0 5 E T X h V V E 1 3 T k N B M E 1 6 R W d N e m M 0 S U R R e k 5 s U T B O V G N n T k R R e V N E U T J O R l l 5 T m p S U k 5 E W T B J R G c w S U R R M k 5 T Q T R N V k U w T m p n Z 0 5 q R W d O R G M 1 S U R V M V Z E V X l O Q 0 E w T m t n M U 5 E S l d N R k U x T k R B Z 0 1 D Q T B O a m N n T F R W V U 1 6 a 3 d J Q z B 4 T V V n e k 9 E T l d O V G h h S W k 4 K 1 B I Q m h k R 2 d n Y V d R O U l r M U t X Q z B 4 T F Z S R l d D M U 9 M V G M w S W l C a 1 B T S k 5 N a m N n T k R J e V V U Z 3 d J R F F 5 T m l B e E 1 E a 2 d O R G M 0 V k R F M E 1 T Q T J N R E J X T m p F M V N E R T R N V l k w T X p G S U 1 6 R T J W a k 0 0 T l V n e E 9 E R l d N a l F 4 V V R F N E 1 p Q X h N V F l n T V R n e U l E R X d N R l F 4 T 0 R r Z 0 5 q a F J N a k F 6 S U R J N U l E S X p P Q 0 F 5 T 1 Z F e U 9 E S W d N a m t n T W p r e U l E R X d N R k V 5 T 1 R N Z 0 1 U Q T R J R E k 1 T X l B e E 5 E W l d N V G d 4 U 0 R N e k 0 x W X h O R F p X T V R N M F V U T X p N e U E x T n l B e U 9 U R W d N V G R S T W p Z M E l D M H h N Q 0 F 5 T W p F Z 0 x U R X d V V E U 0 T n l B d E 1 U Q W d N V F l 5 S U R K V U 1 U S T B J R E 1 6 V k R F d 0 5 T Q T J P R l E 1 T 0 N B e E 1 E Q l J P V G N n T V R B M 0 l E a z N J R E k w T 0 Z Z e k 9 E V k l N V G h X T k R J e V N E S T N X a U l 2 U G p 4 d 1 l Y U m 9 J R 2 x r U F N K T l N s Z 3 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0 V k V W W U x V N H R O a k 1 p S U d R O U l r M H p O e k F n T X p B M V Z E T T B P U 0 F 6 T U R W V U 1 6 R X p J R E 1 5 T U Z R e U 9 U Y 2 d N e l U 0 V V R J N U 5 5 Q X p P R E V n T X p F e U l E T T V O b E V 6 T V R j Z 0 5 E Q X h J R E 1 4 T n l B M E 1 E S l V N e k E z S U R R d 0 5 G R X l P R E V n T k R B N E l E S T F P Q 0 E w T U R o U k 1 q Q T V J R F F 3 T 0 N B e E 5 6 Z 2 d N e m M y V V R F e k 1 T Q X p N a m t n T V R N e E l E S X h P V k V 4 T X p F Z 0 1 U T T N J R E U y T W l B N U 1 G R X l N R E 1 n T W p r Z 0 1 q Y 3 l J R E k 1 V V R N e E 1 5 Q X l P U 0 F 6 T X p n Z 0 5 U V l V N e m M w S U R F e E 4 x R X p O e l l n T V R J M U l E T T N P U 0 F 4 T W p k V U 1 6 a z F J R E V 5 T 1 V n M E 1 E b F J O R E U x S U R F e U 1 5 Q T B N V F V n T V R J d 1 V U U X h O U 0 F 4 T V R Z Z 0 5 E R X h J R E V 3 T k Z R e k 9 U V W d O e k Z V T X p Z M k l E T X p W R E 1 4 T 0 N B e V Z E S T B P U 0 F 0 T V R G U k 1 U W X p J Q z B 4 T V N B N U 9 T Q T F N M V F 6 T k N B e U 1 U U l J N e l F n T X p F N E l E a z V J R E 0 0 T T F R e U 5 U Q W d O R F E 0 V k R N M 0 1 D Q T B N a k Z V T k R B M E l E T T F O M U U w T U R R Z 0 1 6 T T B J R E 0 0 T n l B e k 1 q Q m F J a T g r U E h C a G R H Z 2 d h V 1 E 5 S W s x S 1 d D M H h M V l J G V 0 M x T 0 x U W k Z 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F E x T U N B M E 1 6 Z 2 d O R F l 6 S U R N e U 9 W R T B O a l F n T X p J e U l E U T J O Q 0 F 4 T 1 R C V 0 1 U Q T B V V F E y T k N B M k 5 p Q T B O a l l n T l R s 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T M V V S V m d 0 V G k w M k 1 T S W d a R D B p V F R F e k 5 5 Q X p N R F Z V T V R F M U l E T X d O V l E z T 0 N B e k 1 q Q l V O a k 1 n T X p V N V V U W X p J R E 0 1 T k N B N U 5 5 Q T B N a k Z V T W p F N E l E U T B P R k V 5 T 1 R F Z 0 5 E U T R J R E 1 6 T m l B M E 1 U W l V N e m s y S U R N M E 1 G R T B N R E V n T X p J M k l E U X d N U 0 F 6 T U R s V U 5 E Q X l J R E U 1 T k Z Z e E 1 q U l J O R E F 5 S U R j M k l E U X d O e U E x T 0 Z R M E 1 q Z 2 d O R E J S T k R R e k l E U X d J R F E w T 0 N B M U 5 s U T B O V E 1 n T V R B N V Z q R T B O V W c w T 1 R O V 0 1 U Q T J V V F E 1 T W l B M k 5 p Q T B P V E F n T l R s U k 5 E Z 3 h J R E k 1 S U R R M U 5 T Q X h N b F E w T U R B Z 0 x U W l V N e l V 6 S U R F e V Z E T X l P U 0 E x T k Z Z M U 9 F d 3 p N a m N n T l R W U k 1 6 S T F J R F V 5 S U R N e U 1 p Q T B P V l F 6 T V R R Z 0 5 E Q l V N e k F 5 S U R J N V Z E S T R O e U F 4 T j F R e U 5 q a 2 d O b F F 5 T k R j Z 0 x U S l V N a k l 4 S U M w N F Z E R T V N Q 0 F 0 T V R G U k 1 U T X d J Q z B 4 T V N B N E 1 p Q X l N R l F 6 T k N B e E 1 E Z F J N e l F n T V R J N E l E U X h J R E U w T j F R M k 9 D Q X h P R G h V T V R F M k l E S X l O V l F 4 T 1 R R Z 0 1 q V X p W R E 1 3 T k N B e U 5 q a E l N e k U 0 V m p J N U 1 G R X p N V G d n T X p J M E l E T X h N a U F 6 T k R C U k 1 q a 3 d J R F F 4 T V N B e U 1 U V W d O R E V 4 V V R F N U 5 5 Q T B N V E V n T V R n e E l E U X h N R l F 4 T l R Z Z 0 5 E Q T J W R E U w T 0 N B M E 1 E T l J N V G N 3 S U R N N E 9 D Q X h O e k F n T X p V N V V U R T N N Q 0 F 6 T X p R Z 0 1 U V T B J R E 1 5 T U Z w T k 1 U S T J J R E V 3 T m x F e E 1 q W W d O e l V n T V R V d 0 l E V X h W R E l 3 T 1 N B e U 5 s R X l O R G N n T W p Z Z 0 1 q Y z J J R F E 1 V k R N e E 5 T Q X h N R G x S T X p F M 0 l E R X h O a U F 6 T V R n Z 0 1 U Y z F V V E 1 4 T 0 N B e U 1 6 T W d N e k U z S U R J e k 0 x R X p N R G t n T W p N e k l E S T V O a U F 5 T X p K V U 1 q V X h J R E l 5 T T F R e E 9 U T W d N a k F 6 V k R F M E 5 5 Q X h O a l p V T V R J M k l E R X d 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W W l J R 1 E 5 S W s w e k 1 6 Z 2 d O R E 1 4 V V R N M E 5 D Q T B N a m t n T k R J e U l E U X l P V k U w T n p r Z 0 5 E S T V J R F V 3 T X l B M E 1 6 R k l O V E E 0 V m p N N E 5 V Z z B P V G R S T k R N N U l E T T R N U 0 E w T W p N Z 0 1 6 U T F V V F F 5 T V N B e k 5 E R W d N e l U y S U R F M 0 1 s U X l P R G d n T F R K U k 1 q Z 3 p J Q z B 4 T V N B e U 5 q T W d M V E V 4 V V R J M E 5 D Q X R N V E V n T W p N N U l D M H l V V G s 1 S U R N M U 9 T Q T V P Q 0 F 6 T m p S U k 9 U T W d N e m M 0 S U R n e U l E T T R N V l E w T X l B e k 9 E V k l N V G x X T k R N e F N E S T F U R E 1 6 S U R R e k 1 G R T B N U 0 E w T X p B Z 0 5 U T W d O R E 1 3 V k R j N U l E U X p N R l F 4 T U R R Z 0 5 E S T V W R E V 5 T W l B M E 1 q a F J N a k U z S U R R e U 9 D Q X l N e k l n T k R N e F N E S T B N R l l 6 T 0 R W S U 1 q S T J V V E U 0 T n l B e k 9 E U W d N V G c w S U R N M 0 1 G R X h P R F F n T X p Z M k l E S X p O U 0 F 5 T X p S T U 1 q Z z J J R E V 3 T W t 3 e k 5 6 Y 2 d N e l F 4 V m p N M E 9 W R X p O e m N n T X p Z e k l E T T J O e U F 6 T n p K V U 1 6 U T V J R E 0 0 T T F R e k 1 6 V W d N e m c x U 0 R N e k 1 W W T B N e k Z J T X p N N F d p S X Z Q a n h 3 W V h S b 0 l H b G t Q U 0 p O U 2 x n d E 1 T 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4 T F Z S R l d D M U 9 M V V E z S W l C a 1 B T S k 5 O a k 1 3 S U R J N V V U W X p N Q 0 E 1 S U R Z d 0 9 T Q T V V V F l 3 T k N B N U l E V T R O e U F 5 T l Z R M E 9 U T W d N V E U 0 V E R N N E 9 T Q X l N a k p N T W p n M E l E R X h O M U V 4 T n p n Z 0 1 U T W d N V G M x S U R F e F V U R T N N U 0 E 1 S U R F M k 9 D Q T V V V E U y T U N B N U l E R T F O Q 0 F 4 T l Z R e E 5 E Y 2 d N a m x S T V R R M 0 l E T T J J R E U y T V N B M U 1 W U X l O V F V n T V R R M l R E T T F P U 0 F 5 T l R C T U 1 q V T F J R E 0 x T k Z F e E 5 6 U W d O R E 0 x S U R F M k 1 T Q T B O R G x V T V R R M 0 l E U T N N V k V 4 T k R j Z 0 5 E Z 3 d J R E U x T X l B M E 9 E V l V N V F k 0 S U R R N U 1 G R X h O e k 1 n T k R r d 0 l E R T N O U 0 E w T 0 R s U k 1 U Y z R J R F E 0 T n l B e U 9 E U W d N e m d 6 V E R N N E 9 T Q X l O e m h N T k R r e k l E T T R N b E U x T n p B Z 0 5 E V T V J R F U 0 T n l B M E 5 6 V l V O a k E 1 S U R R N U 1 W R T J N e k F n T k R r e E l E W X p N Q 0 E w T n p G U k 5 q T X d J R F E y T k N B M k 1 q Q W d O R F V 6 V k R V e U 1 p Q X p O V F Z N T k R F N E l E S T F N R X c x T W p J Z 0 1 U U T F V V F l 3 T m l B M k 1 T Q T J N V G d n T k R o V U 5 q T X d J R E k 1 V 2 l J d l B q e H d Z W F J v S U d s a 1 B T S k 5 T b G d 0 T V 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V 0 V k V W W U x V N H R O a m t p S U d R O U l r M D J P U 0 E y T U R s U k 5 q a 2 d O a k 0 z S U R n M 0 l E W T F N M V F 4 T X p F Z 0 5 q W T V V V E U x T k N B M k 5 q Y 2 d N V G N 4 S U R Z M U 1 s U X h P R G d n T m p B N V V U R T R P Q 0 E x T n p r Z 0 1 U Y 3 h J R F U y T k Z R e E 1 q a 2 d O V F E 1 V V R F d 0 5 D Q T F O R G t n T 0 R j Z 0 5 U W T B W R F k 1 S U R Z d 0 9 W c E 5 N a l E z S U R C U k 1 q T X l J R E 1 n T V R R e k l E T l J N V E 1 5 S U R N Z 0 1 U Q T J J R E 5 V T l R Z Z 0 1 V d 3 p O Q 0 F 3 U 0 R J M l Z q U T J T R F F 5 V V R j d 0 l E U T J J R G t 4 S U R R N V V U R X d N Q 0 E x T X l B e E 1 E S W d O a k J V T V R B M E l E R X d N b F l 5 T U R W V 0 1 q a 3 p V V E V 3 T k N B e k 5 E V W d N V E F 5 S U R N M U 9 W U T R P Q 0 F 6 T n p o U k 5 6 U W d N e m c x S U R R e E l E T T R O V W d 6 T U Z Z M E 1 E a F J N e k F n T k R N e E l E T X l J R F F 6 T V V 3 M E 1 p Q T B N e k p S T l R J Z 0 5 E T X p J R G N 3 S U R R e k 5 G U X h N R F l n T k R N M l V U R X l N e U E w T X p j Z 0 1 U U X l J R F F 6 T 0 Z R e E 5 6 R W d O R F F 4 V k R F N E 1 p Q T B O R E p J T V R n M V Z q W X l V V E U 1 T U N B M U 1 p Q X h P V G N n T l R C V U 1 q T X l J R F E y U 0 R J M U 5 W W X d T R E k w T j F v a U x 6 N D h j R 0 Y w Y U N C c F p E M G l U V X B Z T F 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Q z l r W l d a e l B q e G 5 J S E 4 w Y 2 0 5 c l p U M G l Z M 1 Z 5 Y 2 1 W d W R F T n Z i R z l 5 S W l C b W F X e H N Q U 0 p q Z F h K e V p X N T B R M j l z Y j N J a U l I T j B j b T l y W l M x M 2 F X U j B h R D B p T U N J Z 2 R I S m h i b k 5 t Y j N K d F B T S n p Z M k Z z W l N n e E x D M H h L U 0 k r U E d j Z 1 p H R j B Z U z F 0 Y l d 3 d G J t O W t a V D B p Y l d G M G F D S S t Q R 2 N n W k d G M F l T M X R i V 3 d 0 Y m 0 5 a 1 p U M G l i W E 4 x W W 5 O M W N D S S t Q R 2 N n W k d G M F l T M X R i V 3 d 0 Y m 0 5 a 1 p U M G l W R 1 Z Z U V h S d m J T S W d a R 0 Y w W V M x d G F u Z 3 R k R 1 Y 0 W T J 4 a G M z T T l J a z l T U k N J K 1 B H Y 2 d a R 0 Y w W V M x d G J X d 3 R i b T l r W l Q w a W J X a 2 l Q a n g x Y z J V Z 1 p H R j B Z U z F q U F N J M E 5 p S W d l R 3 h w Y m 1 z N m F I S m x a a j B p S T A x S 1 d D M H h M V l J G V 0 M x T 0 x U U T J J a T g r U E M 5 b l B q d 3 Z a e j Q 4 W n l C a 1 l Y U m h M V z F 0 Y k M x d W I y U m x Q U 0 p 0 Z E d W N G R D S W d k S E p o Y m 5 O b W I z S n R Q U 0 o w Y 2 1 G d W M y e G h k R 1 V v T m p n M k x E U X h N e W t n Y z J O a G J H V W 9 N Q z Q z T U R j c E l q N D h k W E 5 s S U d S a G R H R X R Z e j B p T k R F a U l I a H N h V z V y T 2 1 o e V p X W T l J a U 5 O U 2 x n d E 1 T M V V S V m d 0 V G k w M E 1 T S X Z Q a n g x Y z J V Z 1 p H R j B Z U z F q U F N J M U 1 5 S W d l R 3 h w Y m 1 z N m F I S m x a a j B p S T A x S 1 d D M H h M V l J G V 0 M x T 0 x U V X p J a U I w Y 2 1 G d W M y W n Z j b T A 5 S W 5 S e V l X N X p i R 0 Y w W l N n M 0 5 U Q X N N Q 2 t p T H o 0 O G R Y T m x J R 1 J o Z E d F d F l 6 M G l O V E F p S U h o c 2 F X N X J P b W h 5 W l d Z O U l p T k 5 T b G d 0 T V M x V V J W Z 3 R U a T A x T U N J Z 2 R I S m h i b k 5 t Y j N K d F B T S j B j b U Z 1 Y z J 4 a G R H V W 9 N V E 1 3 T m l 3 d 0 t T S X Z Q a n g x Y z J V Z 1 p H R j B Z U z F q U F N J M U 1 D S W d l R 3 h w Y m 1 z N m F I S m x a a j B p S T A x S 1 d D M H h M V l J G V 0 M x T 0 x U V X d J a U I w Y 2 1 G d W M y W n Z j b T A 5 S W 5 S e V l X N X p i R 0 Y w W l N n e E 9 U Z z N M R E F w S W k 4 K 1 B D O W 5 Q a n h u S U d S a G R H R X R i V z F z T F c 1 d l p H V T l J b T E w W l h o M E l p Q j B j b U Z 1 Y z J a d m N t M D l J b l J 5 W V c 1 e m J H R j B a U 2 c y T 0 R Z c 0 x U S T B O e W t n Y z J O a G J H V W 9 N Q z Q z T U R j c E l q N D h k W E 5 s S U d S a G R H R X R Z e j B p T m t Z a U l I a H N h V z V y T 2 1 o e V p X W T l J a U 5 O U 2 x n d E 1 T M V V S V m d 0 V G k w M l J p S X Z Q a n g x Y z J V Z 1 p H R j B Z U z F q U F N J M 0 5 T S W d l R 3 h w Y m 1 z N m F I S m x a a j B p S T A x S 1 d D M H h M V l J G V 0 M x T 0 x U Y z F J a U I w Y 2 1 G d W M y W n Z j b T A 5 S W 5 S e V l X N X p i R 0 Y w W l N n M U 1 E Q X N N Q 2 t p T H o 0 O G R Y T m x J R 1 J o Z E d F d F l 6 M G l O e l F p S U h o c 2 F X N X J P b W h 5 W l d Z O U l p T k 5 T b G d 0 T V M x V V J W Z 3 R U a T A z T k N J Z 2 R I S m h i b k 5 t Y j N K d F B T S j B j b U Z 1 Y z J 4 a G R H V W 9 N V E E x T m l 3 d 0 t T S X Z Q a n d 2 W n o 0 O E w y Y y t Q R 2 N n W k d G M F l T M X R i V 3 d 0 Y m 0 5 a 1 p U M G l i V z h p S U h S e V l X N X p a b T l 5 Y l Q w a W R I S m h i b k 5 z W V h S b E t E S T V N R E F 1 T X l 3 d 0 t T S S t Q S F Z 6 W l N C a 1 l Y U m h M V 0 0 5 S W p O R U l p Q j R i R 2 x 1 Y X p w b 2 N t V m 1 Q U 0 l q V F V w W U x U R X R W R V Z Z T F U 0 d E 0 w U W l M e j Q 4 T D J j K 1 B H Y 2 d a R 0 Y w W V M x d G J X d 3 R i b T l r W l Q w a W J Y U m x l S F F p S U h S e V l X N X p a b T l 5 Y l Q w a W R I S m h i b k 5 z W V h S b E t E T T V O V F l 1 T V N 3 d 0 t T S S t Q S F Z 6 W l N C a 1 l Y U m h M V 0 0 5 S W p Z e k l p Q j R i R 2 x 1 Y X p w b 2 N t V m 1 Q U 0 l q V F V w W U x U R X R W R V Z Z T F U 0 d E 5 q T W l M e j Q 4 Z F h O b E l H U m h k R 0 V 0 W X o w a U 5 r W W l J S G h z Y V c 1 c k 9 t a H l a V 1 k 5 S W l O T l N s Z 3 R N U z F V U l Z n d F R p M D J S a U l n Z E h K a G J u T m 1 i M 0 p 0 U F N K M G N t R n V j M n h o Z E d V b 0 5 E U T B M R E F w S W k 4 K 1 B I V n p a U 0 J r W V h S a E x X T T l J a l p G S W l C N G J H b H V h e n B v Y 2 1 W b V B T S W p U V X B Z T F R F d F Z F V l l M V T R 0 T m t V a U l I U n l Z V z V 6 W m 0 5 e W J U M G l k S E p o Y m 5 O c 1 l Y U m x L R G s w T k N 3 d 0 t T S X Z Q a n g x Y z J V Z 1 p H R j B Z U z F q U F N J M k 1 5 S W d l R 3 h w Y m 1 z N m F I S m x a a j B p S T A x S 1 d D M H h M V l J G V 0 M x T 0 x U W X p J a U I w Y 2 1 G d W M y W n Z j b T A 5 S W 5 S e V l X N X p i R 0 Y w W l N n e E 5 U Q X d M R E F w S W k 4 K 1 B I V n p a U 0 J r W V h S a E x X T T l J a l l 4 S W l C N G J H b H V h e n B v Y 2 1 W b V B T S W p U V X B Z T F R F d F Z F V l l M V T R 0 T m p F a U l I U n l Z V z V 6 W m 0 5 e W J U M G l k S E p o Y m 5 O c 1 l Y U m x L R E U 1 T k R R c 0 1 D a 2 l M e j Q 4 Z F h O b E l H U m h k R 0 V 0 W X o w a U 5 6 U W l J S G h z Y V c 1 c k 9 t a H l a V 1 k 5 S W l O T l N s Z 3 R N U z F V U l Z n d F R p M D N O Q 0 l n Z E h K a G J u T m 1 i M 0 p 0 U F N K M G N t R n V j M n h o Z E d V b 0 1 q U T B O Q 3 d 3 S 1 N J d l B q d 3 Z a e j Q 4 W n l C a 1 l Y U m h M V z F 0 Y k M x d W I y U m x Q U 0 p 0 Y n l J Z 2 R I S m h i b k 5 t Y j N K d F B T S j B j b U Z 1 Y z J 4 a G R H V W 9 O a m M 0 T 1 M 0 e E x E Q X B J a j Q 4 Z F h O b E l H U m h k R 0 V 0 W X o w a U 1 q Z 2 l J S G h z Y V c 1 c k 9 t a H l a V 1 k 5 S W l O T l N s Z 3 R N U z F V U l Z n d F R p M H l P Q 0 l 2 U G p 3 d l p 6 N D h a e U J r W V h S a E x X M X R i Q z F 1 Y j J S b F B T S n R k R 1 Y 0 Z E N J Z 2 R I S m h i b k 5 t Y j N K d F B T S j B j b U Z 1 Y z J 4 a G R H V W 9 O e k U z T 0 M 0 e E x E Q X B J a j Q 4 Z F h O b E l H U m h k R 0 V 0 W X o w a U 5 q T W l J S G h z Y V c 1 c k 9 t a H l a V 1 k 5 S W l O T l N s Z 3 R N U z F V U l Z n d F R p M D J N e U l 2 U G p 4 M W M y V W d a R 0 Y w W V M x a l B T S T J S a U l n Z U d 4 c G J t c z Z h S E p s W m o w a U k w M U t X Q z B 4 T F Z S R l d D M U 9 M V F p H S W l C M G N t R n V j M l p 2 Y 2 0 w O U l u U n l Z V z V 6 Y k d G M F p T Z z B O R F F z T U N r a U x 6 N D h k W E 5 s S U d S a G R H R X R Z e j B p T m t V a U l I a H N h V z V y T 2 1 o e V p X W T l J a U 5 O U 2 x n d E 1 T M V V S V m d 0 V G k w M l J T S W d k S E p o Y m 5 O b W I z S n R Q U 0 o w Y 2 1 G d W M y e G h k R 1 V v T 1 R R M E x E Q X B J a T g r U E h W e l p T Q m t Z W F J o T F d N O U l q Y z J J a U I 0 Y k d s d W F 6 c G 9 j b V Z t U F N J a l R V c F l M V E V 0 V k V W W U x V N H R O e l l p S U h S e V l X N X p a b T l 5 Y l Q w a W R I S m h i b k 5 z W V h S b E t E R T F N R E F z T U N r a U x 6 N D h M M m M r U E d j Z 1 p H R j B Z U z F 0 Y l d 3 d G J t O W t a V D B p Y l c 4 a U l I U n l Z V z V 6 W m 0 5 e W J U M G l k S E p o Y m 5 O c 1 l Y U m x L R G t 5 T U R Z d U 1 T d 3 d L U 0 k r U E h W e l p T Q m t Z W F J o T F d N O U l q S T R J a U I 0 Y k d s d W F 6 c G 9 j b V Z t U F N J a l R V c F l M V E V 0 V k V W W U x V N H R N a m d p T H o 0 O E w y Y y t Q R 2 N n W k d G M F l T M X R i V 3 d 0 Y m 0 5 a 1 p U M G l i V z R p S U h S e V l X N X p a b T l 5 Y l Q w a W R I S m h i b k 5 z W V h S b E t E a z F P V F V 1 T V N 3 d 0 t T S S t Q S F Z 6 W l N C a 1 l Y U m h M V 0 0 5 S W p N e E l p Q j R i R 2 x 1 Y X p w b 2 N t V m 1 Q U 0 l q V F V w W U x U R X R W R V Z Z T F U 0 d E 1 6 R W l M e j Q 4 T D J j K 1 B H Y 2 d a R 0 Y w W V M x d G J X d 3 R i b T l r W l Q w a W J X O G l J S F J 5 W V c 1 e l p t O X l i V D B p Z E h K a G J u T n N Z W F J s S 0 R F d 0 1 6 R T N M a k 1 z T U N r a V B q e D F j M l V n W k d G M F l T M W p Q U 0 p F T n l J Z 2 V H e H B i b X M 2 Y U h K b F p q M G l J M D F L V 0 M w e E x W U k Z X Q z F P T F V R M 0 l p O C t Q Q z l u U G p 4 b k l H U m h k R 0 V 0 Y l c x c 0 x X N X Z a R 1 U 5 S W 0 x d U l p Q j B j b U Z 1 Y z J a d m N t M D l J b l J 5 W V c 1 e m J H R j B a U 2 d 4 T V R N e E 5 5 N D J M R E F w S W o 0 O G R Y T m x J R 1 J o Z E d F d F l 6 M G l N e k V p S U h o c 2 F X N X J P b W h 5 W l d Z O U l p T k 5 T b G d 0 T V M x V V J W Z 3 R U a T B 6 T V N J d l B q d 3 Z a e j Q 4 W n l C a 1 l Y U m h M V z F 0 Y k M x d W I y U m x Q U 0 p 0 Y n l J Z 2 R I S m h i b k 5 t Y j N K d F B T S j B j b U Z 1 Y z J 4 a G R H V W 9 N V E U 0 T V R j d U 5 p d 3 d L U 0 k r U E h W e l p T Q m t Z W F J o T F d N O U l q S k R J a U I 0 Y k d s d W F 6 c G 9 j b V Z t U F N J a l R V c F l M V E V 0 V k V W W U x V N H R N a 0 1 p T H o 0 O E w y Y y t Q R 2 N n W k d G M F l T M X R i V 3 d 0 Y m 0 5 a 1 p U M G l i W E 4 x W W 5 O M W N D S W d k S E p o Y m 5 O b W I z S n R Q U 0 o w Y 2 1 G d W M y e G h k R 1 V v T V R J e U 5 q S X V N a X d 3 S 1 N J K 1 B H Y 2 d a R 0 Y w W V M x d G J X d 3 R i b T l r W l Q w a V Z H V l l R W F J 2 Y l N J Z 1 p H R j B Z U z F 0 Y W 5 n d G R H V j R Z M n h o Y z N N O U l r O V N S Q 0 k r U E d j Z 1 p H R j B Z U z F 0 Y l d 3 d G J t O W t a V D B p Y l d r a V B q e D F j M l V n W k d G M F l T M W p Q U 0 k w T m l J Z 2 V H e H B i b X M 2 Y U h K b F p q M G l J M D F L V 0 M w e E x W U k Z X Q z F P T F R R M k l p O C t Q Q z l u U G p 3 d l p 6 N D h a e U J r W V h S a E x X M X R i Q z F 1 Y j J S b F B T S n R k R 1 Y 0 Z E N J Z 2 R I S m h i b k 5 t Y j N K d F B T S j B j b U Z 1 Y z J 4 a G R H V W 9 O a m c y T E R R e E 1 5 a 2 d j M k 5 o Y k d V b 0 1 D N D N N R G N w S W o 0 O G R Y T m x J R 1 J o Z E d F d F l 6 M G l O R E V p S U h o c 2 F X N X J P b W h 5 W l d Z O U l p T k 5 T b G d 0 T V M x V V J W Z 3 R U a T A w T V N J d l B q e D F j M l V n W k d G M F l T M W p Q U 0 k x T X l J Z 2 V H e H B i b X M 2 Y U h K b F p q M G l J M D F L V 0 M w e E x W U k Z X Q z F P T F R V e k l p Q j B j b U Z 1 Y z J a d m N t M D l J b l J 5 W V c 1 e m J H R j B a U 2 c z T l R B c 0 1 D a 2 l M e j Q 4 Z F h O b E l H U m h k R 0 V 0 W X o w a U 5 U Q W l J S G h z Y V c 1 c k 9 t a H l a V 1 k 5 S W l O T l N s Z 3 R N U z F V U l Z n d F R p M D F N Q 0 l n Z E h K a G J u T m 1 i M 0 p 0 U F N K M G N t R n V j M n h o Z E d V b 0 1 U T X d O a X d 3 S 1 N J d l B q e D F j M l V n W k d G M F l T M W p Q U 0 k x T U N J Z 2 V H e H B i b X M 2 Y U h K b F p q M G l J M D F L V 0 M w e E x W U k Z X Q z F P T F R V d 0 l p Q j B j b U Z 1 Y z J a d m N t M D l J b l J 5 W V c 1 e m J H R j B a U 2 d 4 T 1 R n M 0 x E Q X B J a T g r U E M 5 b l B q e G 5 J R 1 J o Z E d F d G J X M X N M V z V 2 W k d V O U l t M T B a W G g w S W l C M G N t R n V j M l p 2 Y 2 0 w O U l u U n l Z V z V 6 Y k d G M F p T Z z J P R F l z T F R J M U 5 T N D J L U 0 J 6 W T J G c 1 p T Z 3 d M a m N 3 T n l r a V B q e D F j M l V n W k d G M F l T M W p Q U 0 k y T 1 N J Z 2 V H e H B i b X M 2 Y U h K b F p q M G l J M D F L V 0 M w e E x W U k Z X Q z F P T F R Z N U l p O C t Q S F Z 6 W l N C a 1 l Y U m h M V 0 0 5 S W p a R k l p Q j R i R 2 x 1 Y X p w b 2 N t V m 1 Q U 0 l q V F V w W U x U R X R W R V Z Z T F U 0 d E 5 r V W l J S F J 5 W V c 1 e l p t O X l i V D B p Z E h K a G J u T n N Z W F J s S 0 R J M 0 9 D d 3 d L U 0 l 2 U G p 3 d l p 6 N D h M M m M r U E d j Z 1 p H R j B Z U z F 0 Y l d 3 d G J t O W t a V D B p Y l c 4 a U l I U n l Z V z V 6 W m 0 5 e W J U M G l k S E p o Y m 5 O c 1 l Y U m x L R E U w T 0 R n M E x q Z 3 N N Q 2 t p U G p 4 M W M y V W d a R 0 Y w W V M x a l B T S X l P U 0 l n Z U d 4 c G J t c z Z h S E p s W m o w a U k w M U t X Q z B 4 T F Z S R l d D M U 9 M V E k 1 S W k 4 K 1 B D O W 5 Q a n h u S U d S a G R H R X R i V z F z T F c 1 d l p H V T l J b T F 2 S W l C M G N t R n V j M l p 2 Y 2 0 w O U l u U n l Z V z V 6 Y k d G M F p T Z 3 h O V E k z T X k 0 N E x E Q X B J a j Q 4 Z F h O b E l H U m h k R 0 V 0 W X o w a U 1 r T W l J S G h z Y V c 1 c k 9 t a H l a V 1 k 5 S W l O T l N s Z 3 R N U z F V U l Z n d F R p M H l R e U l 2 U G p 3 d l p 6 N D h M M m M r U E M 5 b l B q d 3 Z j M 1 p u U G c 9 P S I s C g k i U m V h b F Z p Z X d T a X p l S n N v b i I g O i A i e 1 w i a G V p Z 2 h 0 X C I 6 N D E w L j c x N D M w M j A 2 M j k 4 O D M s X C J 3 a W R 0 a F w i O j U 0 O D I u M T Q y O T Q 0 M z M 1 O T M 3 N X 0 i C n 0 K " / > < / e x t o b j > < e x t o b j   n a m e = " 2 3 8 4 8 0 4 F - 3 9 9 8 - 4 D 5 7 - 9 1 9 5 - F 3 8 2 6 E 4 0 2 6 1 1 - 1 3 " > < e x t o b j d a t a   t y p e = " 2 3 8 4 8 0 4 F - 3 9 9 8 - 4 D 5 7 - 9 1 9 5 - F 3 8 2 6 E 4 0 2 6 1 1 "   d a t a = " e w o J I k l t Z 1 N l d H R p b m d K c 2 9 u I i A 6 I C J 7 X C J o Z W l n a H R c I j o y M C 4 1 M z U 3 M T Q y O D U 3 M T Q y O D U s X C J 3 a W R 0 a F w i O j E 2 O S 4 2 N D I 4 N T c x N D I 4 N T c x N H 0 i L A o J I k x h d G V 4 I i A 6 I C J c X G 1 h d G h y b X t j b 2 5 2 K D N c X H R p b W V z M y x G X l x c d G V 4 d H t B U 1 B Q f V 9 c X H R l e H R 7 b 3 V 0 f S x y X z E p f S w i L A o J I k x h d G V 4 S W 1 n Q m F z Z T Y 0 I i A 6 I C J Q S E 4 y W n l C N G J X e H V j e j B p Y U h S M G N E b 3 Z M M 2 Q z Z H k 1 M 0 1 5 N X Z j b W N 2 T W p B d 0 1 D O X p k b W N p S U h k c F p I U m 9 Q U 0 l 5 T V M 0 N E 1 q W m x l Q 0 l n Y U d W c F o y a D B Q U 0 l 5 T G p Z M U 5 t V j R J a U J 5 Y j J 4 b F B T S n B i V 2 N p S U d a d l k z V n p Z V 0 p z W l Q w a V p t R n N j M l V p S U h a c F p Y Z E N i M 2 c 5 S W p B Z 0 x U a 3 h P U z R 6 S U R r M k 5 E W X V P U 0 F 4 T V R j M E x q R W l J S G h 0 Y k c 1 e k 9 u a H N h V z V y U F N K b 2 R I U n d P a T h 2 Z D N k M 0 x u Y 3 p M b T l 5 W n k 4 e E 9 U a z V M M 2 h z Y V c 1 c k l p Q m h j b W x o T F d o c F p H U m x i a j B p Z E h K M V p T S W d j M 1 I 1 Y k d V O U l u W m x j b l J w W T J G c 0 x X R n N h V 2 R 1 T 2 l B d E 1 D N D F O e l p s Z U R z Z 2 J X R j R M W G R w W k h S b 0 9 p Q T V P Q 1 U 3 S W o 0 O F p H V m 1 j e j Q 4 Y 0 d G M G F D Q n B a R D B p V F V w W U x U R X l M V l J G V 0 M x T 0 x U W X p J a U J r U F N K T k 1 6 Y 3 d J R E 1 3 T l Z R e k 5 E a 2 d N e k E x V k R N e E 1 5 Q X p N a k J V T W p r M 0 l E T T F P R k V 5 T 1 R j Z 0 1 6 Z 3 h J R E 1 4 T W l B e k 9 U W l J N e k U z S U R R d 0 1 T Q X p N V G N n T k R B e V Z E T X d O e U E w T U R S U k 1 q Z 3 h J R F F 3 T 0 N B e U 5 U Z 2 d O R E E 0 V V R J d 0 9 T Q T B N R G d n T V R j N E l E T T N O b E V 4 T X p F Z 0 1 6 S T V J R E V 6 T V N B e U 1 U b F J N V E 1 4 S U R F e k 5 5 Q X h O a k l n T 1 R C U k 1 q Q X p J R E k 1 S U R J M 0 1 p Q X l P V k V 6 T V R N Z 0 1 q a 2 d N e k 0 0 S U R V M V Z E T T N O Q 0 F 4 T V R k U k 1 6 Y z J J R E V 5 T l N B e k 5 6 a 2 d N V E k z V k R N N U 5 T Q X h N a m x J T k R B N V V U U X h O U 0 F 4 T W p N Z 0 5 E R T F J R E V 5 T U Z F M E 1 U V W d N V E U y S U R R e E 1 T Q X h N R F J V T X p r M U l E Y 3 h W R E 0 y T m l B e k 0 x U X p N V G d n T W x R e U 5 E a 2 d M V E V 4 V V R F M k 1 5 Q X R N V E V n T 1 R r Z 0 5 U T l V N e l F n T W p F M F V U T T B J R E 1 4 T 0 N B N U 9 T Q X p P R E 5 V T W p V d 0 l E U T B P R l F 6 T n p B Z 0 5 E S X h W R F F 3 T k N B e k 5 U Z F J O R E E w S U R N e k 5 D Q X p P R G N n T X p J d 1 d p S X Z Q a n h 3 W V h S b 0 l H b G t Q U 0 p O U 2 x n d E 1 U 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h N a T 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l M V l J G V 0 M x T 0 x U Y z J J a U J r U F N K T k 1 6 T T R J R F F 6 T V Z F e k 5 E U W d O R E k 1 S U R R e U 1 p Q T B N a m x S T k R j N U l E U X l P U 0 E x T U R N Z 0 5 E T X h T R F V 3 T 0 Z Z e k 9 E V k l O R G s z V V R R e k 9 T Q X p P R E V n T k R J e k l E T T B O V k U w T W p F Z 0 1 6 U X h J R E 0 x T m l B e E 5 6 S l V N a m c 0 S U M w e V V U S T R N e U F 0 T V R F Z 0 1 q W X p J Q z B 4 T V Z F e U 5 E U W d M V E V 4 S U R J e k 9 T Q X R N b E U 1 T 1 N B e k 5 U a 2 d P V G d n T X p Z M F V U a 3 p J R E 0 z T 0 N B N E 1 p Q X p P R E Z V T k R N Z 0 1 6 Z z F T R E U 1 V m p R e k 1 V Z 3 l O V X d 6 T X l B M E 1 6 Q l J O R E V n T k R N d 0 l E V X p J R F F 6 T U Z R M 0 9 T Q T B N e k J V T V R B M E l E U X l P V l F 4 T W p J Z 0 5 E S T R V V E l 4 T n l B M E 1 q Z 2 d N a k 1 5 S U R R e k 1 V Z 3 l O R E J X T X p n M V N E S X l O b E V 4 T 0 R j Z 0 1 6 Z z B J R E U 0 T k N B e k 5 6 Q l J N V G c w S U R N M k 5 p Q X l N e l V n T W p N M F R E S T R O a U F 4 T U R K T U 1 6 Y z N J R E 0 w T V Z Z e k 5 E b F J N e m M z S U R N M k 1 5 Q X p O a m N n T X p j e V Z E T T B P U 0 F 6 T 0 R O V U 1 6 T T F J R E 0 0 T l V n e k 1 6 R l d O R E 1 4 U 0 R N e k 9 G b 2 l M e j Q 4 Y 0 d G M G F D Q n B a R D B p V F V w W U x U R X 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p M V V S V m d 0 V G k w e k 1 5 S W d a R D B p V F R F e U 5 5 Q T B O a k 5 S T V R B d 0 l E U T J N e U E 0 T l N B M E 9 E Q l V O a m t n T l R J M F V U W T V J R F U z T 1 N B e E 1 U Y 2 d O a k l 5 V k R J e k 1 5 Q T J O a l Z S T W p Z N E l E W T J O U 0 F 5 T n p j Z 0 5 q W T B V V E 0 x T V N B M k 5 U S W d N e m t 3 S U R Z e E 1 W U T B N e k F n T l R J e V V U U X p N Q 0 E w T n p B Z 0 1 6 a z J J R F F 5 T V Z R e k 1 E S W d N e l V 3 V E R J N U 9 T Q X p O R G h S T W p r N U l E T T B O e U F 6 T U R n Z 0 1 6 U T F W R E 1 6 T n l B e k 1 6 W l V N e m M x S U R N e E 5 W R T B O V G N n T W p Z e U l E U T F O e U F 4 T n p W U k 5 E V T N J R G s y S U R N N U 5 T Q X p O M V F 5 T X p n Z 0 x U S X l V V E U x T 0 N B d E 1 q S W d N V E F 3 S U R J e F Z E U X l J R E V 6 T U Z F M E 1 p Q X h O V G d n T m p B Z 0 1 U Y z F W R E V 3 T l N B e E 9 U T l J N V E 1 6 S U R F N U 1 5 Q X h O V E V n T V R j M V Z E R T J P U 0 F 4 T X p C U k 1 U W T V J R E V 4 T 1 N B e E 5 q W W d N V E V 3 V k R F M U 9 T Q T V O R l F 4 T k R n Z 0 9 E S l V N V E 0 y S U R j M F Z E R X l O a U E z T U Z R e E 1 U Z 2 d O a m R N T V R F M E l E W T J V V E U y T l N B e U 1 T Q X l N e m d n T W p G U k 1 q a 3 p J R E l 4 S U R N e U 1 T Q T N O R k V 6 T X p n Z 0 1 U Q T N J R E 1 6 T 0 N B e E 5 6 V l d N V G s x V V R N e k 9 D Q X l P V E F n T W p j M E l E T X l N b E V 5 T l R r Z 0 1 6 S T R J R E l 4 T X l B e k 1 q b E 1 N V G N 4 S U R N e k 1 F d 3 h O a m d n T X p N e V V U R T J O a U F 6 T X p V Z 0 1 U W T J J R E 0 w T 0 Z F e E 5 q W W d N e l k y S U R F M 0 5 D Q X p O a l p S T W p B e U l E T T J O a U F 5 T X p J Z 0 1 6 Y 3 h V V E k y T m l B e k 5 6 W W d N a m s w S U R R e E 0 x U X p N a k l n T l R J M V Z q V X p N M U V 6 T W p J Z 0 5 U a 3 d J R E k 0 T n l B M k 1 U S l J N a l k x S U R Z e U 5 p Q X l O R E F n T m p J M l V U S X d P Q 0 E y T W p Z Z 0 1 U Z 3 h J R F l 4 T l Z R e E 5 E T W d O V G t 5 V k R F e k 1 p Q T F P R E J J T V R N M V V U R X p P Q 0 E x T n p r Z 0 1 U U X p J R F U z T 0 Z R e E 5 U T W d O V G N 6 V k R F M k 5 T Q T F O a l p V T V R j M U l E V T F O V l F 4 T 0 R N Z 0 5 U U X d W R E U 0 T m l B M U 1 q Q l J N V G c y S U R R N U 9 D Q X h O e k l n T k R n e F Z E R X l O e U E w T m p O Y U l p O C t Q S E J o Z E d n Z 2 F X U T l J a z F L V 0 M w e E 1 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R X 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U S X R W R V Z Z T F U 0 d E 5 E W W l J R 1 E 5 S W s w e E 1 q Z 2 d O a k U 1 V V R F e U 1 T Q T J N a l l n T V R F M 0 l E W X l P R l F 4 T U R F Z 0 5 q T X h W R F U 0 S U R Z e k 5 F Z 3 l O V l k y T 0 R C S U 5 U Z 3 l W a l k z T m x F M U 9 E U W d O a m N 3 S U R V N U 5 p Q T F O a k J V T m p F d 0 l E U T B O R l k w T k R C S U 5 U Y 3 d W a l E w T k Z F M U 5 q T W d O R G t 6 S U R V M k 1 T Q T F N R E Z S T l R V M U l E V X p P Q 0 E x T k R N Z 0 5 U W X p W R F V 4 T m l B M k 1 E R l V O R G M z S U R Z e U 1 s U T B N e k V n T m p N e F Z E T T N O Q 0 E y T X p O S U 1 6 T T B T R E k 0 T m x F e U 5 U S W d O a k 1 6 S U R J M E 5 D Q T J N e k Z V T W p N e k l E W X l N V k V 5 T X p J Z 0 5 q R T V J R E l 6 T W l B M E 9 U Q l d N e l l 6 U 0 R J N E 5 G R X l P R G N n T X p Z e k l E T X d N e U F 6 T m p O V U 1 6 S T N J R E 0 y T k Z R e k 5 E a 2 d N e l k z V k R N M 0 1 p Q X p O e k 5 V T X p n N U l E T T R O V k U w T U R j Z 0 5 E Q X p J R F F 4 T U N B M E 5 U b F d O R G d 3 U 0 R R M U 1 G W X l N R E J J T k R F d 1 Z q S X l N V k U w T U R j Z 0 1 q Y z J J R E 0 0 T 1 N B e U 9 U W l J N e m d 4 S U R N d 0 1 5 Q X p O e k V n T X p B M 1 Z E T T B P Q 0 F 6 T V R O V U 1 6 S T N J R E 1 4 T m x R e k 1 E T W d N e k U z V k R J N E 5 D Q X p N V G R J T W p N e V Z q R T R P V X d 5 T X p N Z 0 5 q R l J N a l F 3 S U R V M E l E S T B O U 0 E x T W x R e U 5 6 Q W d O R G h V T X p N e k l E U T J T R E 0 y T U Z Z d 1 N E T T B P R k V 6 T W p R Z 0 1 5 Q X h P R E l n T T F F M U 1 T Q X p J R E 0 y S U R C S U 1 q V l d O R F p J T l R o U k 1 U Q X d J R F E z S U R F d 0 9 T Q T B P V l F 4 T W p n Z 0 5 q R l d O a k U 1 V 2 l J d l B q e H d Z W F J v S U d s a 1 B T S k 5 T b G d 0 T V R J d F Z F V l l M V T R 0 T k R F a U l H U T l J a z B 5 T l R V Z 0 1 G R X l O R E F n T X l B e E 5 E Q W d N M U U w T 0 N B e k l E T T V J R E J J T X p K V 0 5 E W k l O R G R S T V R F N U l E U T V J R E V 6 T 1 N B N E 9 G R X h O R E F n T 1 R F Z 0 1 U a 3 l J R E k w T l Z R e U 9 U V W d O V F V 6 V k R N M E 9 D Q T N N R G h S T X p V e E l E Y 3 h O a U F 6 T m p Z Z 0 5 6 R T J T R E 0 z T m x F e k 9 U W W d O e k U x S U R R d 0 1 D Q T N N R G x S T k R B e U l E Y 3 d O e U E x T U R n Z 0 1 6 a 3 d U R F l 4 T n l B M k 4 x R T J N a l F n T l R R Z 0 5 q T T J J R F V 4 V k R Z N E 5 5 Q T B O a 2 c z T V R k V 0 1 F Z z N N R G h S T m p r N U l E T W d O V G d 4 S U R O U k 5 E V T R J R E 1 n T k R N M 0 l E Q k l O R E k z V m p R M l N E U T B N R k U x T V R B Z 0 5 E W W d O V E V 3 S U R Z M F V U V X h N Q 0 E y T m l B M E 9 E W W d N V E 0 0 V E R R M k 1 p Q X l N R G x J T W p J N V R E S X d P U 0 F 4 T l R C U k 1 U Z z V J R G t 4 S U R F N E 9 T Q T R O V k V 4 T 0 R r Z 0 5 6 S W d N a k E 1 S U R V N V Z E S T F P U 0 E w T m t n e U 5 q U l d N R W d 5 T l R W Y V R U U T B O e U F 5 T l R W T U 1 6 U T F J R F U x T j B 3 e U 5 E U W d N a l U y V V R J M E 5 D Q X l O V F V n T X p R M U l E S T F O V W c w T k R k Y U l p O C t Q S E J o Z E d n Z 2 F X U T l J a z F L V 0 M w e E 1 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E V 5 T F Z S R l d D M U 9 M V F V 3 S W l C a 1 B T S k 5 N V E 1 3 S U R Z e U 1 s R X h N a k 1 n T m p J N U l E R X h P U 0 E y T X p G V U 1 U Q X p J R F l 6 T k Z R M k 1 D Q T J N e m R J T W p k V 0 5 q Z 3 p T R E l 4 T k Z F e U 1 6 Y 2 d O a m d 6 S U R J M 0 5 p Q T J P R E 5 V T X p N e E l E W T R O R k U w T V R r Z 0 5 q Z z B J R F E z T V N B M k 5 6 R l V O V F k z S U R Z e E 5 s R T J N a l F n T l R Z e k l E W X l O Q 0 E w T 0 R s U k 5 q S T B J R F F 5 T V N B M U 5 6 T W d N e m N 5 V k R R M U 1 T Q X p N R G R S T k R J N U l E T X d N a U F 6 T W p n Z 0 1 6 Q X h T R E l 6 T k Z Z e E 9 E R l J N a k 0 w S U R Z e U l E S X p O e U E x T 0 Z F e U 5 E V W d O R G N n T X p B M E l E U T J T R E 1 6 T j F Z d 1 N E T X l O b E V 6 T U R V Z 0 1 5 Q X h P R E l n T T F F M E 5 5 Q X p J R E 0 0 S U R C S U 1 q Z F d O R F p J T m p C U k 1 U Q X l J R F E z S U R F e E 1 T Q T B P V l F 4 T X p B Z 0 5 q R l d O a k l 5 V 2 s w M U 1 E Y 2 d O R G c 0 V V R V d 0 5 5 Q T F N V F F n T l R B M k l E V X l P R l E x T U R B Z 0 5 U W T B W R F E 0 T X l B M U 9 U Z F V O R F V 3 S U R Z e U 1 G U X p P V G N n T m p N M V V U T T R O U 0 E y T X p j Z 0 1 6 Q T N J R F l 6 T j B n e U 9 E W l J N a k 0 z S U R Z e k 5 5 Q X l N e l F n T m p J N F V U S X p N U 0 E y T W p R Z 0 1 q T X h J R F E 0 T T F Z e k 5 E S k l N e k F 5 U 0 R N e k 9 W R X p P V E F n T X p R e U l E U X l N e U F 6 T k R s V U 5 E Z 3 h J R E 0 0 T W x F M U 1 E Y 2 d O R E V 4 S U R V d 0 5 5 Q T B P R G h h S W k 4 K 1 B I Q m h k R 2 d n Y V d R O U l r M U t X Q z B 4 T W k x V V J W Z 3 R U a T A z T l N J Z 1 p E M G l U V E 0 0 T X l B M U 9 G R X p N a m N n T F R F d 0 l E S T F O a U F 0 T V R C S U 1 q U T V V V E V 5 T k N B d E 1 U Q W d N V E E x S U R n N V V U R X d O Q 0 E 1 T m l B e E 1 E T W d N a k k y V V R F d 0 1 p Q X p N e l V n T V R B e U l E T T B P R l E 1 T m l B e k 5 q b F J P R F l n T X p n M U l E T T J J R E 0 0 T l V n e U 5 W W T B N R G h S T W p V Z 0 5 E T X h J R E k z S U R R e k 1 V d 3 p P Q 0 E w T X p K U k 5 E Z 2 d O R E 1 6 S U R Z M 0 l E U X p O R l F 4 T U R V Z 0 5 E T T J V V E V 5 T W l B M E 1 6 Y 2 d N V F F 5 S U R R e k 9 G U X h O e k l n T k R R e F Z E R T R O Q 0 E w T k R K S U 1 U Z z N W a k k y T V Z F e E 9 E Z 2 d O e m N n T V R r d 0 l E W T B V V E U 1 T X l B M E 9 T Q X l N R F F n T k R C U k 1 q S T B J R E k y S U R J M k 5 D Q X l O b E V 5 T 1 R B Z 0 1 q W W d N e k V 4 S U R N M V Z E T T B N e U E x T 0 Z R e k 5 q T W d P V E J V T X p j M U l E R X l N R l F 6 T n p r Z 0 1 U U T B V V E 0 z T 1 N B e E 5 E V W d N e m M 1 S U R F M k 1 W U X p P R E F n T W p B e F Z E T T R N Q 0 F 5 T k R o V 0 1 6 R T F V V E 0 0 T U N B e k 5 q R W d N e m N 3 S U R N M 0 1 s U X p N a k F n T X p n M V N E T X d N b F k w T X p G U k 1 6 Q T B J R F F 6 T V N B e k 5 6 Z 2 d O R E 0 y V k R R M U 5 5 Q T B O R E p J T k R Z M F Z q S T J O R k U w T m p R Z 0 9 E U W d O R F k x S U R n e F V U U T J P Q 0 E y T V N B M E 5 6 a 2 d O V F Z V T l R J M E l E U T J T R F U w T W x Z d 1 V U V T B N Q 0 F 3 S U R R M k 5 5 Q X R O V l F 6 T 1 R B Z 0 x U R X h T R E 0 0 T T F Z M U 9 G b 2 l M e j Q 4 Y 0 d G M G F D Q n B a R D B p V F V w W U x U R X l M V l J G V 0 M x T 0 x U Y z B J a U J r U F N K T k 1 q Y 2 d O R E l 5 V V R n d 0 l E U X l O a U F 4 T U R r Z 0 5 E Y z R W R E U w T V N B M k 1 E Q l d O a k U x U 0 R F N E 1 W W T B N e k Z J T X p F M l Z q T T R O V W d 4 T 0 R G V 0 1 q U X h V V E U 0 T W l B e E 1 U W W d N V G d 5 S U R F d 0 1 G U X h P R G t n T m p o U k 1 q Q X p J R E k 1 S U R J e k 9 D Q X l P V k V 5 T 0 R J Z 0 1 q a 2 d N a m t 5 S U R F d 0 1 G R X l P V E 1 n T V R B N E l E S T V N e U F 4 T k R a V 0 1 U Z 3 h T R E 1 6 T T F Z e E 5 E W l d N V E 0 w V V R N e k 1 5 Q T F O e U F 5 T 1 R F Z 0 1 U Z F J N a l k w S U M w e E 1 D Q X l N a k V n T F R F d 1 V U R T R O e U F 0 T V R B Z 0 1 U W X l J R E p V T V R J M E l E T X p W R E V 3 T l N B M k 9 G U T V P Q 0 F 4 T U R C U k 9 U Y 2 d N V E E z S U R r M 0 l E S T B P R l l 6 T 0 R W S U 1 U a F d O R E l 5 U 0 R J M 1 d p S X Z Q a n h 3 W V h S b 0 l H b G t Q U 0 p O U 2 x n d E 1 U S X R W R V Z Z T F U 0 d E 5 6 S W l J R 1 E 5 S W s w e k 5 p Q T B O a 2 c x T U Z F N E 9 T Q T B O a U E 1 T n l B M k 1 G W T J P R k U 1 T n l B M 0 5 5 Q T V O e U E 1 T V Z R N U 9 D Q X h N a k p V T 1 R n Z 0 1 U W X h W R G s 0 S U R J d 0 0 x R T V P Q 0 F 5 T X p R Z 0 9 U Z 2 d N a l k 1 V k R r N E l E T X l P R X c 1 T n l B e k 5 U R l J P V F F n T X p j d 0 l E Z 3 p J R E 0 z T m x R e k 9 D Q X p P R F Z J T W p C V 0 5 E Q T R V V E l 3 S U R R e k 1 T Q X l N a U E w T X p G T U 1 6 S W d O R E 1 5 V V R R e U l E U X p N e U E y T U N B M E 1 6 U l V P V F l n T k R N M l V U R X h N a U E w T X p j Z 0 1 U T X h J R F F 6 T 0 Z R e E 5 q Q W d O R F F 4 V k R F M 0 1 T Q T B O R E p J T V R j M F Z q T T N N M U V 5 T V R N Z 0 5 E U X h J R E k z T V N B M E 5 E R k l N a m M z V V R N e U 1 p Q T B O R E V n T X p R e k l E U X h P V l F 6 T m p R Z 0 1 6 Y 3 p V V E 0 y T k N B e k 5 U S W d N e l V 4 S U R N e k 4 x U X p N V E 1 n T X p J e V V U S T R P Q 0 F 6 T W p J Z 0 1 q Y z J J R E 1 6 T 0 Z R e U 5 q T W d N e m N 5 V V R J M k 1 5 Q X p P R E V n T W p Z M U l E T T R P R l F 5 T n p B Z 0 5 E Q X d W R E k z T X l B M E 1 E V l J N a m N 4 S U R R d 0 5 5 Q X l O V E F n T k R B e F V U S X p O Q 0 F 6 T 1 R N Z 0 1 q S T J J R E 0 0 T m x F e E 5 6 a 2 d N e l F 4 S U R F M 0 9 T Q X l N R G R X T V R V M F V U R T N P U 0 F 4 T k R F Z 0 1 U Y z V J R E V 5 T j F R e E 5 6 a 2 d N V E F 4 V k R F N E 1 D Q T R N V l F 4 T 0 R B Z 0 5 q W l d O a k Z S T V R n e E l E V T V J R E U 0 T X l B M U 4 x U X h P R G d n T l R S V U 1 U a 3 p J R F V 4 V k R J d 0 1 D Q T B P V l F 5 T U R j Z 0 5 E a F V N a k U y S U R R M 1 Z E S X l O U 0 E w T j F R e U 1 6 V W d O R F p V T W p R M U l E U T J T R E k z T m x Z d 1 N E S T J O M U V 5 T k R r Z 0 1 5 Q X h O R E F n T T F F e k 5 5 Q X p J R E k 0 S U R C S U 1 q Q l d O R F p J T X p a Y U l p O C t Q S E J o Z E d n Z 2 F X U T l J a z F L V 0 M w e E 1 p 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4 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l V a V m h C Z E c 5 d E l p Q m t Z W F J o T F c x c W V D M T B a W G h q Y k d G e m N 6 M G l U M U p F S W o 0 O F p 5 Q m t Z W F J o T F c x d G J D M X V i M l J s U F N K d G F T S S t Q S F Z 6 W l N C a 1 l Y U m h M V 0 0 5 S W p Z e k l p Q j R i R 2 x 1 Y X p w b 2 N t V m 1 Q U 0 l q V F V w W U x U R X l M V l J G V 0 M x T 0 x U W X p J a T g r U E h W e l p T Q m t Z W F J o T F d N O U l q W k d J a U I 0 Y k d s d W F 6 c G 9 j b V Z t U F N J a l R V c F l M V E V 5 T F Z S R l d D M U 9 M V F p H S W l C M G N t R n V j M l p 2 Y 2 0 w O U l u U n l Z V z V 6 Y k d G M F p T Z z B O R F F z T U N r a U x 6 N D h k W E 5 s S U d S a G R H R X R Z e j B p T m t V a U l I a H N h V z V y T 2 1 o e V p X W T l J a U 5 O U 2 x n d E 1 U S X R W R V Z Z T F U 0 d E 5 r V W l J S F J 5 W V c 1 e l p t O X l i V D B p Z E h K a G J u T n N Z W F J s S 0 R r M E 5 D d 3 d L U 0 l 2 U G p 4 M W M y V W d a R 0 Y w W V M x a l B T S T N O a U l n Z U d 4 c G J t c z Z h S E p s W m o w a U k w M U t X Q z B 4 T W k x V V J W Z 3 R U a T A z T m l J Z 2 R I S m h i b k 5 t Y j N K d F B T S j B j b U Z 1 Y z J 4 a G R H V W 9 N V F V 3 T U N 3 d 0 t T S X Z Q a n d 2 W n o 0 O F p 5 Q m t Z W F J o T F c x d G J D M X V i M l J s U F N K d G J 5 S W d k S E p o Y m 5 O b W I z S n R Q U 0 o w Y 2 1 G d W M y e G h k R 1 V v T W p B e U 9 D d 3 d L U 0 k r U E h W e l p T Q m t Z W F J o T F d N O U l q S T R J a U I 0 Y k d s d W F 6 c G 9 j b V Z t U F N J a l R V c F l M V E V 5 T F Z S R l d D M U 9 M V E k 0 S W k 4 K 1 B D O W 5 Q a n h u S U d S a G R H R X R i V z F z T F c 1 d l p H V T l J b T F 1 S W l C M G N t R n V j M l p 2 Y 2 0 w O U l u U n l Z V z V 6 Y k d G M F p T Z 3 l O R E U z T E R B c E l q N D h k W E 5 s S U d S a G R H R X R Z e j B p T X p N a U l I a H N h V z V y T 2 1 o e V p X W T l J a U 5 O U 2 x n d E 1 U S X R W R V Z Z T F U 0 d E 1 6 T W l M e j Q 4 T D J j K 1 B H Y 2 d a R 0 Y w W V M x d G J X d 3 R i b T l r W l Q w a W J X O G l J S F J 5 W V c 1 e l p t O X l i V D B p Z E h K a G J u T n N Z W F J s S 0 R N e E 1 6 a 3 V N a X d 3 S 1 N J K 1 B I V n p a U 0 J r W V h S a E x X T T l J a 1 E z S W l C N G J H b H V h e n B v Y 2 1 W b V B T S W p U V X B Z T F R F e U x W U k Z X Q z F P T F V R M 0 l p O C t Q Q z l u U G p 4 b k l H U m h k R 0 V 0 Y l c x c 0 x X N X Z a R 1 U 5 S W 0 x d U l p Q j B j b U Z 1 Y z J a d m N t M D l J b l J 5 W V c 1 e m J H R j B a U 2 c w T V R N N U x q U X N N Q 2 t p U G p 4 M W M y V W d a R 0 Y w W V M x a l B T S X p N e U l n Z U d 4 c G J t c z Z h S E p s W m o w a U k w M U t X Q z B 4 T W k x V V J W Z 3 R U a T B 6 T X l J d l B q d 3 Z a e j Q 4 W n l C a 1 l Y U m h M V z F 0 Y k M x d W I y U m x Q U 0 p 0 Y n l J Z 2 R I S m h i b k 5 t Y j N K d F B T S j B j b U Z 1 Y z J 4 a G R H V W 9 O R F l 6 T 1 M 0 M E x E Q X B J a j Q 4 Z F h O b E l H U m h k R 0 V 0 W X o w a U 1 r T W l J S G h z Y V c 1 c k 9 t a H l a V 1 k 5 S W l O T l N s Z 3 R N V E l 0 V k V W W U x V N H R N a 0 1 p T H o 0 O E w y Y y t Q R 2 N n W k d G M F l T M X R i V 3 d 0 Y m 0 5 a 1 p U M G l i W E 4 x W W 5 O M W N D S W d k S E p o Y m 5 O b W I z S n R Q U 0 o w Y 2 1 G d W M y e G h k R 1 V v T l R B N E 5 D N H h M R E F w S W o 0 O F p 5 Q m t Z W F J o T F c x d G J D M X V i M l J s U F N K d G F T S S t Q S F Z 6 W l N C a 1 l Y U m h M V 0 0 5 S W p R M k l p Q j R i R 2 x 1 Y X p w b 2 N t V m 1 Q U 0 l q V F V w W U x U R X l M V l J G V 0 M x T 0 x U U T J J a T g r U E M 5 b l B q e G 5 J R 1 J o Z E d F d G J X M X N M V z V 2 W k d V O U l t M T B a W G g w S W l C M G N t R n V j M l p 2 Y 2 0 w O U l u U n l Z V z V 6 Y k d G M F p T Z z J P R F l z T k R F e k t T Q n p Z M k Z z W l N n d 0 x q Y 3 d O e W t p U G p 4 M W M y V W d a R 0 Y w W V M x a l B T S T B N U 0 l n Z U d 4 c G J t c z Z h S E p s W m o w a U k w M U t X Q z B 4 T W k x V V J W Z 3 R U a T A w T V N J d l B q e D F j M l V n W k d G M F l T M W p Q U 0 k x T X l J Z 2 V H e H B i b X M 2 Y U h K b F p q M G l J M D F L V 0 M w e E 1 p M V V S V m d 0 V G k w M U 1 5 S W d k S E p o Y m 5 O b W I z S n R Q U 0 o w Y 2 1 G d W M y e G h k R 1 V v T n p V d 0 x E Q X B J a T g r U E h W e l p T Q m t Z W F J o T F d N O U l q V X d J a U I 0 Y k d s d W F 6 c G 9 j b V Z t U F N J a l R V c F l M V E V 5 T F Z S R l d D M U 9 M V F V 3 S W l C M G N t R n V j M l p 2 Y 2 0 w O U l u U n l Z V z V 6 Y k d G M F p T Z 3 h N e k E y T E R B c E l p O C t Q S F Z 6 W l N C a 1 l Y U m h M V 0 0 5 S W p V d 0 l p Q j R i R 2 x 1 Y X p w b 2 N t V m 1 Q U 0 l q V F V w W U x U R X l M V l J G V 0 M x T 0 x U V X d J a U I w Y 2 1 G d W M y W n Z j b T A 5 S W 5 S e V l X N X p i R 0 Y w W l N n e E 9 U Z z N M R E F w S W k 4 K 1 B D O W 5 Q a n h u S U d S a G R H R X R i V z F z T F c 1 d l p H V T l J b T E w W l h o M E l p Q j B j b U Z 1 Y z J a d m N t M D l J b l J 5 W V c 1 e m J H R j B a U 2 c y T 0 R Z c 0 x U S T B O e W t n Y z J O a G J H V W 9 N Q z Q z T U R j c E l q N D h k W E 5 s S U d S a G R H R X R Z e j B p T m t Z a U l I a H N h V z V y T 2 1 o e V p X W T l J a U 5 O U 2 x n d E 1 U S X R W R V Z Z T F U 0 d E 5 r W W l M e j Q 4 Z F h O b E l H U m h k R 0 V 0 W X o w a U 5 6 V W l J S G h z Y V c 1 c k 9 t a H l a V 1 k 5 S W l O T l N s Z 3 R N V E l 0 V k V W W U x V N H R O e l V p S U h S e V l X N X p a b T l 5 Y l Q w a W R I S m h i b k 5 z W V h S b E t E V X d N Q 3 d 3 S 1 N J d l B q e D F j M l V n W k d G M F l T M W p Q U 0 k z T k N J Z 2 V H e H B i b X M 2 Y U h K b F p q M G l J M D F L V 0 M w e E 1 p M V V S V m d 0 V G k w M 0 5 D S W d k S E p o Y m 5 O b W I z S n R Q U 0 o w Y 2 1 G d W M y e G h k R 1 V v T V R B M U 5 p d 3 d L U 0 l 2 U G p 3 d l p 6 N D h M M m M r U E d j Z 1 p H R j B Z U z F 0 Y l d 3 d G J t O W t a V D B p Y l c 4 a U l I U n l Z V z V 6 W m 0 5 e W J U M G l k S E p o Y m 5 O c 1 l Y U m x L R G M z T U R Z d U 5 5 d 3 d L U 0 k r U E h W e l p T Q m t Z W F J o T F d N O U l q S k R J a U I 0 Y k d s d W F 6 c G 9 j b V Z t U F N J a l R V c F l M V E V 5 T F Z S R l d D M U 9 M V E p E S W k 4 K 1 B D O W 5 Q a n h u S U d S a G R H R X R i V z F z T F c 1 d l p H V T l J b T F 6 Z F d J a U l I U n l Z V z V 6 W m 0 5 e W J U M G l k S E p o Y m 5 O c 1 l Y U m x L R G d 4 T l R F d U 1 5 d 3 d L U 0 k r U E d j Z 1 p H R j B Z U z F 0 Y l d 3 d G J t O W t a V D B p Y l d r a V B q e D F j M l V n W k d G M F l T M W p Q U 0 k z T W l J Z 2 V H e H B i b X M 2 Y U h K b F p q M G l J M D F L V 0 M w e E 1 p M V V S V m d 0 V G k w M 0 1 p S X Z Q a n d 2 W n o 0 O F p 5 Q m t Z W F J o T F c x d G J D M X V i M l J s U F N K d G J p S W d k S E p o Y m 5 O b W I z S n R Q U 0 o w Y 2 1 G d W M y e G h k R 1 V v T k R J M U x D M H h O V E F w S U h O a l l X e G x L R E F 1 T n p B M 0 t T S S t Q S F Z 6 W l N C a 1 l Y U m h M V 0 0 5 S W p N e E l p Q j R i R 2 x 1 Y X p w b 2 N t V m 1 Q U 0 l q V F V w W U x U R X l M V l J G V 0 M x T 0 x U T X h J a T g r U E M 5 b l B q d 3 Z a e j Q 4 W n l C a 1 l Y U m h M V z F 0 Y k M x d W I y U m x Q U 0 p 0 Y n l J Z 2 R I S m h i b k 5 t Y j N K d F B T S j B j b U Z 1 Y z J 4 a G R H V W 9 P R G s z T 1 M 0 N U x E Q X B J a j Q 4 Z F h O b E l H U m h k R 0 V 0 W X o w a U 1 q a 2 l J S G h z Y V c 1 c k 9 t a H l a V 1 k 5 S W l O T l N s Z 3 R N V E l 0 V k V W W U x V N H R N a m t p T H o 0 O E w y Y y t Q Q z l u U G p 4 b k l H U m h k R 0 V 0 Y l c x c 0 x X N X Z a R 1 U 5 S W 0 x d k l p Q j B j b U Z 1 Y z J a d m N t M D l J b l J 5 W V c 1 e m J H R j B a U 2 c 1 T X p Z N E x q a 3 N N Q 2 t p U G p 4 M W M y V W d a R 0 Y w W V M x a l B T S X l R e U l n Z U d 4 c G J t c z Z h S E p s W m o w a U k w M U t X Q z B 4 T W k x V V J W Z 3 R U a T B 5 U X l J d l B q d 3 Z a e j Q 4 T D J j K 1 B D O W 5 Q a n d 2 Y z N a b l B n P T 0 i L A o J I l J l Y W x W a W V 3 U 2 l 6 Z U p z b 2 4 i I D o g I n t c I m h l a W d o d F w i O j Q x M C 4 3 M T Q z M D I w N j I 5 O D g z L F w i d 2 l k d G h c I j o z M z k y L j g 1 N z A 1 N T Y 2 N D A 2 M j V 9 I g p 9 C g = = " / > < / e x t o b j > < e x t o b j   n a m e = " 2 3 8 4 8 0 4 F - 3 9 9 8 - 4 D 5 7 - 9 1 9 5 - F 3 8 2 6 E 4 0 2 6 1 1 - 1 4 " > < e x t o b j d a t a   t y p e = " 2 3 8 4 8 0 4 F - 3 9 9 8 - 4 D 5 7 - 9 1 9 5 - F 3 8 2 6 E 4 0 2 6 1 1 "   d a t a = " e w o J I k l t Z 1 N l d H R p b m d K c 2 9 u I i A 6 I C J 7 X C J o Z W l n a H R c I j o y M C 4 1 M z U 3 M T Q y O D U 3 M T Q y O D U s X C J 3 a W R 0 a F w i O j E 3 M i 4 z M j E 0 M j g 1 N z E 0 M j g 1 N n 0 i L A o J I k x h d G V 4 I i A 6 I C J c X G 1 h d G h y b X t j b 2 5 2 K D N c X H R p b W V z M y x G X l x c d G V 4 d H t B U 1 B Q f V 9 c X H R l e H R 7 b 3 V 0 f S x y X z M p K X 0 i L A o J I k x h d G V 4 S W 1 n Q m F z Z T Y 0 I i A 6 I C J Q S E 4 y W n l C N G J X e H V j e j B p Y U h S M G N E b 3 Z M M 2 Q z Z H k 1 M 0 1 5 N X Z j b W N 2 T W p B d 0 1 D O X p k b W N p S U h k c F p I U m 9 Q U 0 l 5 T W k 0 d 0 5 6 Z G x l Q 0 l n Y U d W c F o y a D B Q U 0 l 5 T G p Z M U 5 t V j R J a U J 5 Y j J 4 b F B T S n B i V 2 N p S U d a d l k z V n p Z V 0 p z W l Q w a V p t R n N j M l V p S U h a c F p Y Z E N i M 2 c 5 S W p B Z 0 x U a 3 h P U z R 6 S U R r M 0 5 U Y 3 V P U 0 F 4 T V R j M E x q R W l J S G h 0 Y k c 1 e k 9 u a H N h V z V y U F N K b 2 R I U n d P a T h 2 Z D N k M 0 x u Y 3 p M b T l 5 W n k 4 e E 9 U a z V M M 2 h z Y V c 1 c k l p Q m h j b W x o T F d o c F p H U m x i a j B p Z E h K M V p T S W d j M 1 I 1 Y k d V O U l u W m x j b l J w W T J G c 0 x X R n N h V 2 R 1 T 2 l B d E 1 D N D F O e l p s Z U R z Z 2 J X R j R M W G R w W k h S b 0 9 p Q T V P Q 1 U 3 S W o 0 O F p H V m 1 j e j Q 4 Y 0 d G M G F D Q n B a R D B p V F V w W U x U S 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U 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n p Z a U l H U T l J a z B 6 T X p n Z 0 5 E T X h V V E 0 w T k N B M E 1 q a 2 d O R E l 5 S U R R e U 9 W R T B O e m t n T k R J N U l E V X d N e U E w T X p G S U 5 U Q T R W a k 0 0 T l V n M E 9 U Z F J O R E 0 1 S U R N N E 1 T Q T B N a k 1 n T X p R M V V U U X l N U 0 F 6 T k R F Z 0 1 6 V T J J R E U z T W x R e U 9 E Z 2 d M V E p S T W p n e k l D M H h N U 0 F 5 T m p N Z 0 x U R X h V V E k w T k N B d E 1 U R W d N a k 0 1 S U M w e V V U a z V J R E 0 x T 1 N B N U 9 D Q X p O a l J S T 1 R N Z 0 1 6 Y z R J R G d 5 S U R N N E 1 W U T B N e U F 6 T 0 R W S U 1 U b F d O R E 1 4 U 0 R J M V R E T X p J R F F 6 T U Z F M E 1 T Q T B N e k F n T l R N Z 0 5 E T X d W R G M 1 S U R R e k 1 G U X h N R F F n T k R J N V Z E R X l N a U E w T W p o U k 1 q R T N J R F F 5 T 0 N B e U 1 6 S W d O R E 1 4 U 0 R J M E 1 G W X p P R F Z J T W p J M l V U R T R O e U F 6 T 0 R R Z 0 1 U Z z B J R E 0 z T U Z F e E 9 E U W d N e l k y S U R J e k 5 T Q X l N e l J N T W p n M k l E R X d N a 3 d 6 T n p j Z 0 1 6 U X h W a k 0 w T 1 Z F e k 5 6 Y 2 d N e l l 6 S U R N M k 5 5 Q X p O e k p V T X p R N U l E T T R N M V F 6 T X p V Z 0 1 6 Z z F T R E 1 6 T V Z Z M E 1 6 R k l N e k 0 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H l M V l J G V 0 M x T 0 x V U T N J a U J r U F N K T k 5 q T X d J R E k 1 V V R Z e k 1 D Q T V J R F l 3 T 1 N B N V V U W X d O Q 0 E 1 S U R V N E 5 5 Q X l O V l E w T 1 R N Z 0 1 U R T R U R E 0 0 T 1 N B e U 1 q S k 1 N a m c w S U R F e E 4 x R X h O e m d n T V R N Z 0 1 U Y z F J R E V 4 V V R F M 0 1 T Q T V J R E U y T 0 N B N V V U R T J N Q 0 E 1 S U R F M U 5 D Q X h O V l F 4 T k R j Z 0 1 q b F J N V F E z S U R N M k l E R T J N U 0 E x T V Z R e U 5 U V W d N V F E y V E R N M U 9 T Q X l O V E J N T W p V M U l E T T F O R k V 4 T n p R Z 0 5 E T T F J R E U y T V N B M E 5 E b F V N V F E z S U R R M 0 1 W R X h O R G N n T k R n d 0 l E R T F N e U E w T 0 R W V U 1 U W T R J R F E 1 T U Z F e E 5 6 T W d O R G t 3 S U R F M 0 5 T Q T B P R G x S T V R j N E l E U T R O e U F 5 T 0 R R Z 0 1 6 Z 3 p U R E 0 0 T 1 N B e U 5 6 a E 1 O R G t 6 S U R N N E 1 s R T F O e k F n T k R V N U l E V T R O e U E w T n p W V U 5 q Q T V J R F E 1 T V Z F M k 1 6 Q W d O R G t 4 S U R Z e k 1 D Q T B O e k Z S T m p N d 0 l E U T J O Q 0 E y T W p B Z 0 5 E V X p W R F V 5 T W l B e k 5 U V k 1 O R E U 0 S U R J M U 1 F d z F N a k l n T V R R M V V U W X d O a U E y T V N B M k 1 U Z 2 d O R G h V T m p N d 0 l E S T V X a U l 2 U G p 4 d 1 l Y U m 9 J R 2 x r U F N K T l N s Z 3 R N a T 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S X R W R V Z Z T F U 0 d E 5 E W W l J R 1 E 5 S W s w e E 1 q Z 2 d O a k U 1 V V R F e U 1 T Q T J N a l l n T V R F M 0 l E W X l P R l F 4 T U R F Z 0 5 q T X h W R F U 0 S U R Z e k 5 F Z 3 l O V l k y T 0 R C S U 5 U Z 3 l W a l k z T m x F M U 9 E U W d O a m N 3 S U R V N U 5 p Q T F O a k J V T m p F d 0 l E U T B O R l k w T k R C S U 5 U Y 3 d W a l E w T k Z F M U 5 q T W d O R G t 6 S U R V M k 1 T Q T F N R E Z S T l R V M U l E V X p P Q 0 E x T k R N Z 0 5 U W X p W R F V 4 T m l B M k 1 E R l V O R G M z S U R Z e U 1 s U T B N e k V n T m p N e F Z E T T N O Q 0 E y T X p O S U 1 6 T T B T R E k 0 T m x F e U 5 U S W d O a k 1 6 S U R J M E 5 D Q T J N e k Z V T W p N e k l E W X l N V k V 5 T X p J Z 0 5 q R T V J R E l 6 T W l B M E 9 U Q l d N e l l 6 U 0 R J N E 5 G R X l P R G N n T X p Z e k l E T X d N e U F 6 T m p O V U 1 6 S T N J R E 0 y T k Z R e k 5 E a 2 d N e l k z V k R N M 0 1 p Q X p O e k 5 V T X p n N U l E T T R O V k U w T U R j Z 0 5 E Q X p J R F F 4 T U N B M E 5 U b F d O R G d 3 U 0 R R M U 1 G W X l N R E J J T k R F d 1 Z q S X l N V k U w T U R j Z 0 1 q Y z J J R E 0 0 T 1 N B e U 9 U W l J N e m d 4 S U R N d 0 1 5 Q X p O e k V n T X p B M 1 Z E T T B P Q 0 F 6 T V R O V U 1 6 S T N J R E 1 4 T m x R e k 1 E T W d N e k U z V k R J N E 5 D Q X p N V G R J T W p N e V Z q R T R P V X d 5 T X p N Z 0 5 q R l J N a l F 3 S U R V M E l E S T B O U 0 E x T W x R e U 5 6 Q W d O R G h V T X p N e k l E U T J T R E 0 y T U Z Z d 1 N E T T B P R k V 6 T W p R Z 0 1 5 Q X h P R E l n T T F F M U 1 T Q X p J R E 0 y S U R C S U 1 q V l d O R F p J T l R o U k 1 U Q X d J R F E z S U R F d 0 9 T Q T B P V l F 4 T W p n Z 0 5 q R l d O a k U 1 V 2 l J d l B q e H d Z W F J v S U d s a 1 B T S k 5 T b G d 0 T W k x V V J W Z 3 R U a T A w T V N J Z 1 p E M G l U V E k x T l N B d 1 V U S T B N Q 0 F 6 S U R F M E 1 D Q X p V V F E 0 S U R N Z 0 1 6 a 2 d N R W d 6 T W x Z M E 5 r Z z B O M U V 4 T V R r Z 0 5 E a 2 d N V E 0 1 S U R n N F V U R T B N Q 0 E 1 T V N B e E 9 U S W d N a l E x V k R J N U 5 T Q T F O V E 5 V T X p R N E l E Y 3 d P R k V 6 T l R F Z 0 5 6 R T J J R E 0 y T m l B M 0 1 U W k l N e m M y V V R N N U 5 p Q T N N V F V n T k R B d 0 l E Y 3 d P V k U w T U R J Z 0 5 6 Q T N J R F V 3 T 0 N B e k 9 U Q k 1 O a k U z S U R Z M 1 V U W X l O Q 0 E x T k N B M k 1 6 W W d O V E Z V T m p n M 0 l E U T J T R G N 4 T j F Z d 1 N E Y 3 d P R k U y T 1 R r Z 0 1 5 Q T F P R E V n T T F F M E 5 U Z 2 d N e U E w T X p j Z 0 1 F Z z B N a m R X T k R a S U 5 E U X d V V F V 4 T U N B M E 5 p Q T F N V E F n T m p S U k 5 U R X d J R F k y S U R R N E 5 p Q X h N e m h N T k R Z e U l E S X d P V W d 5 T W p s T U 1 q Q T V J R E U x T U Z F e E 9 E a 2 d P V E V n T V R n N U l E Z z F V V E U 0 T 1 N B M 0 1 p Q X l N R G t n T l R s V U 1 q V T V J R F E y U 0 R J M k 5 G W X d T R E k x T l Z w T k 5 E U T N J R E k x T l V 3 e k 5 E V W d O V F U z V E R J M E 5 D Q X l O V F p S T W p R M E l E S T F O U 0 F 6 T k R V Z 0 1 q V T F T R F E w T j F v a U x 6 N D h j R 0 Y w Y U N C c F p E M G l U V X B Z T F R J 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l M V l J G V 0 M x T 0 x U V X d J a U J r U F N K T k 1 U T X d J R F l 5 T W x F e E 1 q T W d O a k k 1 S U R F e E 9 T Q T J N e k Z V T V R B e k l E W X p O R l E y T U N B M k 1 6 Z E l N a m R X T m p n e l N E S X h O R k V 5 T X p j Z 0 5 q Z 3 p J R E k z T m l B M k 9 E T l V N e k 1 4 S U R Z N E 5 G R T B N V G t n T m p n M E l E U T N N U 0 E y T n p G V U 5 U W T N J R F l 4 T m x F M k 1 q U W d O V F l 6 S U R Z e U 5 D Q T B P R G x S T m p J M E l E U X l N U 0 E x T n p N Z 0 1 6 Y 3 l W R F E x T V N B e k 1 E Z F J O R E k 1 S U R N d 0 1 p Q X p N a m d n T X p B e F N E S X p O R l l 4 T 0 R G U k 1 q T T B J R F l 5 S U R J e k 5 5 Q T F P R k V 5 T k R V Z 0 5 E Y 2 d N e k E w S U R R M l N E T X p O M V l 3 U 0 R N e U 5 s R X p N R F V n T X l B e E 9 E S W d N M U U w T n l B e k l E T T R J R E J J T W p k V 0 5 E W k l O a k J S T V R B e U l E U T N J R E V 4 T V N B M E 9 W U X h N e k F n T m p G V 0 5 q S X l X a z A x T U R j Z 0 5 E Z z R V V F V 3 T n l B M U 1 U U W d O V E E y S U R V e U 9 G U T F N R E F n T l R Z M F Z E U T R N e U E x T 1 R k V U 5 E V X d J R F l 5 T U Z R e k 9 U Y 2 d O a k 0 x V V R N N E 5 T Q T J N e m N n T X p B M 0 l E W X p O M G d 5 T 0 R a U k 1 q T T N J R F l 6 T n l B e U 1 6 U W d O a k k 0 V V R J e k 1 T Q T J N a l F n T W p N e E l E U T R N M V l 6 T k R K S U 1 6 Q X l T R E 1 6 T 1 Z F e k 9 U Q W d N e l F 5 S U R R e U 1 5 Q X p O R G x V T k R n e E l E T T R N b E U x T U R j Z 0 5 E R X h J R F V 3 T n l B M E 9 E a G F J a T g r U E h C a G R H Z 2 d h V 1 E 5 S W s x S 1 d D M H l 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W 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l 0 V k V W W U x V N H R O e k l p S U d R O U l r M H p O a U E w T m t n M U 1 G R T R P U 0 E w T m l B N U 5 5 Q T J N R l k y T 0 Z F N U 5 5 Q T N O e U E 1 T n l B N U 1 W U T V P Q 0 F 4 T W p K V U 9 U Z 2 d N V F l 4 V k R r N E l E S X d N M U U 1 T 0 N B e U 1 6 U W d P V G d n T W p Z N V Z E a z R J R E 1 5 T 0 V 3 N U 5 5 Q X p O V E Z S T 1 R R Z 0 1 6 Y 3 d J R G d 6 S U R N M 0 5 s U X p P Q 0 F 6 T 0 R W S U 1 q Q l d O R E E 0 V V R J d 0 l E U X p N U 0 F 5 T W l B M E 1 6 R k 1 N e k l n T k R N e V V U U X l J R F F 6 T X l B M k 1 D Q T B N e l J V T 1 R Z Z 0 5 E T T J V V E V 4 T W l B M E 1 6 Y 2 d N V E 1 4 S U R R e k 9 G U X h O a k F n T k R R e F Z E R T N N U 0 E w T k R K S U 1 U Y z B W a k 0 z T T F F e U 1 U T W d O R F F 4 S U R J M 0 1 T Q T B O R E Z J T W p j M 1 V U T X l N a U E w T k R F Z 0 1 6 U X p J R F F 4 T 1 Z R e k 5 q U W d N e m N 6 V V R N M k 5 D Q X p O V E l n T X p V e E l E T X p O M V F 6 T V R N Z 0 1 6 S X l V V E k 0 T 0 N B e k 1 q S W d N a m M y S U R N e k 9 G U X l O a k 1 n T X p j e V V U S T J N e U F 6 T 0 R F Z 0 1 q W T F J R E 0 0 T 0 Z R e U 5 6 Q W d O R E F 3 V k R J M 0 1 5 Q T B N R F Z S T W p j e E l E U X d O e U F 5 T l R B Z 0 5 E Q X h V V E l 6 T k N B e k 9 U T W d N a k k y S U R N N E 5 s R X h O e m t n T X p R e E l E R T N P U 0 F 5 T U R k V 0 1 U V T B V V E U z T 1 N B e E 5 E R W d N V G M 1 S U R F e U 4 x U X h O e m t n T V R B e F Z E R T R N Q 0 E 0 T V Z R e E 9 E Q W d O a l p X T m p G U k 1 U Z 3 h J R F U 1 S U R F N E 1 5 Q T F O M V F 4 T 0 R n Z 0 5 U U l V N V G t 6 S U R V e F Z E S X d N Q 0 E w T 1 Z R e U 1 E Y 2 d O R G h V T W p F M k l E U T N W R E l 5 T l N B M E 4 x U X l N e l V n T k R a V U 1 q U T F J R F E y U 0 R J M 0 5 s W X d T R E k y T j F F e U 5 E a 2 d N e U F 4 T k R B Z 0 0 x R X p O e U F 6 S U R J N E l E Q k l N a k J X T k R a S U 1 6 W m 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a k 1 p S U h o c 2 F X N X J P b W h 5 W l d Z O U l p T k 5 T b G d 0 T W k x V V J W Z 3 R U a T A y T X l J d l B q e D F j M l V n W k d G M F l T M W p Q U 0 k y U m l J Z 2 V H e H B i b X M 2 Y U h K b F p q M G l J M D F L V 0 M w e U x W U k Z X Q z F P T F R a R 0 l p Q j B j b U Z 1 Y z J a d m N t M D l J b l J 5 W V c 1 e m J H R j B a U 2 c w T k R R c 0 1 D a 2 l M e j Q 4 Z F h O b E l H U m h k R 0 V 0 W X o w a U 5 r V W l J S G h z Y V c 1 c k 9 t a H l a V 1 k 5 S W l O T l N s Z 3 R N a T F V U l Z n d F R p M D J S U 0 l n Z E h K a G J u T m 1 i M 0 p 0 U F N K M G N t R n V j M n h o Z E d V b 0 9 U U T B M R E F w S W k 4 K 1 B I V n p a U 0 J r W V h S a E x X T T l J a m M y S W l C N G J H b H V h e n B v Y 2 1 W b V B T S W p U V X B Z T F R J d F Z F V l l M V T R 0 T n p Z a U l I U n l Z V z V 6 W m 0 5 e W J U M G l k S E p o Y m 5 O c 1 l Y U m x L R E U x T U R B c 0 1 D a 2 l M e j Q 4 T D J j K 1 B H Y 2 d a R 0 Y w W V M x d G J X d 3 R i b T l r W l Q w a W J X O G l J S F J 5 W V c 1 e l p t O X l i V D B p Z E h K a G J u T n N Z W F J s S 0 R J d 0 1 q Z 3 N N Q 2 t p U G p 4 M W M y V W d a R 0 Y w W V M x a l B T S X l P Q 0 l n Z U d 4 c G J t c z Z h S E p s W m o w a U k w M U t X Q z B 5 T F Z S R l d D M U 9 M V E k 0 S W k 4 K 1 B D O W 5 Q a n h u S U d S a G R H R X R i V z F z T F c 1 d l p H V T l J b T F 1 S W l C M G N t R n V j M l p 2 Y 2 0 w O U l u U n l Z V z V 6 Y k d G M F p T Z 3 l O R E U z T E R B c E l q N D h k W E 5 s S U d S a G R H R X R Z e j B p T X p N a U l I a H N h V z V y T 2 1 o e V p X W T l J a U 5 O U 2 x n d E 1 p M V V S V m d 0 V G k w e k 1 5 S X Z Q a n d 2 W n o 0 O F p 5 Q m t Z W F J o T F c x d G J D M X V i M l J s U F N K d G J 5 S W d k S E p o Y m 5 O b W I z S n R Q U 0 o w Y 2 1 G d W M y e G h k R 1 V v T X p F e k 9 T N H l M R E F w S W o 0 O G R Y T m x J R 1 J o Z E d F d F l 6 M G l S R G N p S U h o c 2 F X N X J P b W h 5 W l d Z O U l p T k 5 T b G d 0 T W k x V V J W Z 3 R U a T F F T n l J d l B q d 3 Z a e j Q 4 W n l C a 1 l Y U m h M V z F 0 Y k M x d W I y U m x Q U 0 p 0 Y m l J Z 2 R I S m h i b k 5 t Y j N K d F B T S j B j b U Z 1 Y z J 4 a G R H V W 9 O R E V 6 T 1 M 0 M E x E Q X B J a j Q 4 Z F h O b E l H U m h k R 0 V 0 W X o w a U 1 6 T W l J S G h z Y V c 1 c k 9 t a H l a V 1 k 5 S W l O T l N s Z 3 R N a T F V U l Z n d F R p M H p N e U l 2 U G p 3 d l p 6 N D h a e U J r W V h S a E x X M X R i Q z F 1 Y j J S b F B T S n R i e U l n Z E h K a G J u T m 1 i M 0 p 0 U F N K M G N t R n V j M n h o Z E d V b 0 5 E W X p P U z Q w T E R B c E l q N D h k W E 5 s S U d S a G R H R X R Z e j B p T W t N a U l I a H N h V z V y T 2 1 o e V p X W T l J a U 5 O U 2 x n d E 1 p M V V S V m d 0 V G k w e V F 5 S X Z Q a n d 2 W n o 0 O F p 5 Q m t Z W F J o T F c x d G J D M X V i M l J s U F N K d G M z V m l j M 1 Z 3 S W l C M G N t R n V j M l p 2 Y 2 0 w O U l u U n l Z V z V 6 Y k d G M F p T Z z F N R G c w T G p F c 0 1 D a 2 l Q a n h u S U d S a G R H R X R i V z F z T F c 1 d l p H V T l J b T F w S W o 0 O G R Y T m x J R 1 J o Z E d F d F l 6 M G l O R F l p S U h o c 2 F X N X J P b W h 5 W l d Z O U l p T k 5 T b G d 0 T W k x V V J W Z 3 R U a T A w T m l J d l B q d 3 Z a e j Q 4 W n l C a 1 l Y U m h M V z F 0 Y k M x d W I y U m x Q U 0 p 0 Z E d W N G R D S W d k S E p o Y m 5 O b W I z S n R Q U 0 o w Y 2 1 G d W M y e G h k R 1 V v T m p n M k x E U X h N e W t n Y z J O a G J H V W 9 N Q z Q z T U R j c E l q N D h k W E 5 s S U d S a G R H R X R Z e j B p T k R F a U l I a H N h V z V y T 2 1 o e V p X W T l J a U 5 O U 2 x n d E 1 p M V V S V m d 0 V G k w M E 1 T S X Z Q a n g x Y z J V Z 1 p H R j B Z U z F q U F N J M U 1 5 S W d l R 3 h w Y m 1 z N m F I S m x a a j B p S T A x S 1 d D M H l M V l J G V 0 M x T 0 x U V X p J a U I w Y 2 1 G d W M y W n Z j b T A 5 S W 5 S e V l X N X p i R 0 Y w W l N n M 0 5 U Q X N N Q 2 t p T H o 0 O G R Y T m x J R 1 J o Z E d F d F l 6 M G l O V E F p S U h o c 2 F X N X J P b W h 5 W l d Z O U l p T k 5 T b G d 0 T W k x V V J W Z 3 R U a T A x T U N J Z 2 R I S m h i b k 5 t Y j N K d F B T S j B j b U Z 1 Y z J 4 a G R H V W 9 N V E 1 3 T m l 3 d 0 t T S X Z Q a n g x Y z J V Z 1 p H R j B Z U z F q U F N J M U 1 D S W d l R 3 h w Y m 1 z N m F I S m x a a j B p S T A x S 1 d D M H l M V l J G V 0 M x T 0 x U V X d J a U I w Y 2 1 G d W M y W n Z j b T A 5 S W 5 S e V l X N X p i R 0 Y w W l N n e E 9 U Z z N 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Y z N N R F l 1 T n l 3 d 0 t T S S t Q S F Z 6 W l N C a 1 l Y U m h M V 0 0 5 S W p K R E l p Q j R i R 2 x 1 Y X p w b 2 N t V m 1 Q U 0 l q V F V w W U x U S X R W R V Z Z T F U 0 d E 1 r T W l M e j Q 4 T D J j K 1 B H Y 2 d a R 0 Y w W V M x d G J X d 3 R i b T l r W l Q w a W J Y T j F Z a U l n Z E h K a G J u T m 1 i M 0 p 0 U F N K M G N t R n V j M n h o Z E d V b 0 9 E R T F N U z R 6 T E R B c E l q N D h a e U J r W V h S a E x X M X R i Q z F 1 Y j J S b F B T S n R h U 0 k r U E h W e l p T Q m t Z W F J o T F d N O U l q Y 3 l J a U I 0 Y k d s d W F 6 c G 9 j b V Z t U F N J a l R V c F l M V E l 0 V k V W W U x V N H R O e k l p T H o 0 O E w y Y y t Q R 2 N n W k d G M F l T M X R i V 3 d 0 Y m 0 5 a 1 p U M G l i V z R p S U h S e V l X N X p a b T l 5 Y l Q w a W R I S m h i b k 5 z W V h S b E t E U X l O U 3 d 0 T V R V d 0 t T Q n p Z M k Z z W l N n d 0 x q Y 3 d O e W t p U G p 4 M W M y V W d a R 0 Y w W V M x a l B T S X p N e U l n Z U d 4 c G J t c z Z h S E p s W m o w a U k w M U t X Q z B 5 T F Z S R l d D M U 9 M V E 1 6 S W k 4 K 1 B D O W 5 Q a n d 2 W n o 0 O F p 5 Q m t Z W F J o T F c x d G J D M X V i M l J s U F N K d G J 5 S W d k S E p o Y m 5 O b W I z S n R Q U 0 o w Y 2 1 G d W M y e G h k R 1 V v T 0 R r M 0 9 T N D V M R E F w S W o 0 O G R Y T m x J R 1 J o Z E d F d F l 6 M G l N a m t p S U h o c 2 F X N X J P b W h 5 W l d Z O U l p T k 5 T b G d 0 T W k x V V J W Z 3 R U a T B 5 T 1 N J d l B q d 3 Z a e j Q 4 W n l C a 1 l Y U m h M V z F 0 Y k M x d W I y U m x Q U 0 p 0 Y n l J Z 2 R I S m h i b k 5 t Y j N K d F B T S j B j b U Z 1 Y z J 4 a G R H V W 9 P V E 0 y T 0 M 0 N U x E Q X B J a j Q 4 Z F h O b E l H U m h k R 0 V 0 W X o w a U 1 q a 2 l J S G h z Y V c 1 c k 9 t a H l a V 1 k 5 S W l O T l N s Z 3 R N a T F V U l Z n d F R p M H l P U 0 l 2 U G p 3 d l p 6 N D h M M m M r U E M 5 b l B q d 3 Z a e j Q 4 T D N O M l p 6 N D 0 i L A o J I l J l Y W x W a W V 3 U 2 l 6 Z U p z b 2 4 i I D o g I n t c I m h l a W d o d F w i O j Q x N C x c I n d p Z H R o X C I 6 M z Q 0 N n 0 i C n 0 K " / > < / e x t o b j > < e x t o b j   n a m e = " 2 3 8 4 8 0 4 F - 3 9 9 8 - 4 D 5 7 - 9 1 9 5 - F 3 8 2 6 E 4 0 2 6 1 1 - 1 5 " > < 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s > < / s : c u s t o m D a t a > 
</file>

<file path=customXml/item4.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5.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6.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7.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8.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9.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Props28.xml><?xml version="1.0" encoding="utf-8"?>
<ds:datastoreItem xmlns:ds="http://schemas.openxmlformats.org/officeDocument/2006/customXml" ds:itemID="s:customData">
  <ds:schemaRefs>
    <ds:schemaRef ds:uri="http://www.wps.cn/officeDocument/2013/wpsCustomData"/>
  </ds:schemaRefs>
</ds:datastoreItem>
</file>

<file path=customXml/itemProps29.xml><?xml version="1.0" encoding="utf-8"?>
<ds:datastoreItem xmlns:ds="http://schemas.openxmlformats.org/officeDocument/2006/customXml" ds:itemID="{a32ec477-a4b7-4eeb-935d-c5fe1830e602}">
  <ds:schemaRefs/>
</ds:datastoreItem>
</file>

<file path=customXml/itemProps30.xml><?xml version="1.0" encoding="utf-8"?>
<ds:datastoreItem xmlns:ds="http://schemas.openxmlformats.org/officeDocument/2006/customXml" ds:itemID="{e4dbcd21-61c6-465a-a2f0-ddf119795103}">
  <ds:schemaRefs/>
</ds:datastoreItem>
</file>

<file path=customXml/itemProps31.xml><?xml version="1.0" encoding="utf-8"?>
<ds:datastoreItem xmlns:ds="http://schemas.openxmlformats.org/officeDocument/2006/customXml" ds:itemID="{a223ac4d-c2a6-4dc2-96ee-0e91a0e710fb}">
  <ds:schemaRefs/>
</ds:datastoreItem>
</file>

<file path=customXml/itemProps32.xml><?xml version="1.0" encoding="utf-8"?>
<ds:datastoreItem xmlns:ds="http://schemas.openxmlformats.org/officeDocument/2006/customXml" ds:itemID="{b1e91afd-4622-40e1-8101-595ea194578e}">
  <ds:schemaRefs/>
</ds:datastoreItem>
</file>

<file path=customXml/itemProps33.xml><?xml version="1.0" encoding="utf-8"?>
<ds:datastoreItem xmlns:ds="http://schemas.openxmlformats.org/officeDocument/2006/customXml" ds:itemID="{bc63f570-ed14-42cc-8c74-74c385adcef7}">
  <ds:schemaRefs/>
</ds:datastoreItem>
</file>

<file path=customXml/itemProps34.xml><?xml version="1.0" encoding="utf-8"?>
<ds:datastoreItem xmlns:ds="http://schemas.openxmlformats.org/officeDocument/2006/customXml" ds:itemID="{dc2bd0ce-206d-43ae-895e-2a798c1c6e62}">
  <ds:schemaRefs/>
</ds:datastoreItem>
</file>

<file path=customXml/itemProps35.xml><?xml version="1.0" encoding="utf-8"?>
<ds:datastoreItem xmlns:ds="http://schemas.openxmlformats.org/officeDocument/2006/customXml" ds:itemID="{52a5432d-a150-46fa-b794-5ff802ed8f7c}">
  <ds:schemaRefs/>
</ds:datastoreItem>
</file>

<file path=customXml/itemProps36.xml><?xml version="1.0" encoding="utf-8"?>
<ds:datastoreItem xmlns:ds="http://schemas.openxmlformats.org/officeDocument/2006/customXml" ds:itemID="{4faa4227-6c69-4804-9918-e322e0640c37}">
  <ds:schemaRefs/>
</ds:datastoreItem>
</file>

<file path=customXml/itemProps37.xml><?xml version="1.0" encoding="utf-8"?>
<ds:datastoreItem xmlns:ds="http://schemas.openxmlformats.org/officeDocument/2006/customXml" ds:itemID="{455a9715-5e36-4daa-8118-d25fd3f6c61c}">
  <ds:schemaRefs/>
</ds:datastoreItem>
</file>

<file path=customXml/itemProps38.xml><?xml version="1.0" encoding="utf-8"?>
<ds:datastoreItem xmlns:ds="http://schemas.openxmlformats.org/officeDocument/2006/customXml" ds:itemID="{9e04d5e6-4a00-49f8-9634-8f35cfbd8ddf}">
  <ds:schemaRefs/>
</ds:datastoreItem>
</file>

<file path=customXml/itemProps39.xml><?xml version="1.0" encoding="utf-8"?>
<ds:datastoreItem xmlns:ds="http://schemas.openxmlformats.org/officeDocument/2006/customXml" ds:itemID="{d9c9346d-2435-426c-8245-110ebb820701}">
  <ds:schemaRefs/>
</ds:datastoreItem>
</file>

<file path=customXml/itemProps40.xml><?xml version="1.0" encoding="utf-8"?>
<ds:datastoreItem xmlns:ds="http://schemas.openxmlformats.org/officeDocument/2006/customXml" ds:itemID="{77758388-56ce-4033-a116-543a4408e5e5}">
  <ds:schemaRefs/>
</ds:datastoreItem>
</file>

<file path=customXml/itemProps41.xml><?xml version="1.0" encoding="utf-8"?>
<ds:datastoreItem xmlns:ds="http://schemas.openxmlformats.org/officeDocument/2006/customXml" ds:itemID="{57fe21c7-fd7c-452c-97fe-90a601522eb3}">
  <ds:schemaRefs/>
</ds:datastoreItem>
</file>

<file path=customXml/itemProps42.xml><?xml version="1.0" encoding="utf-8"?>
<ds:datastoreItem xmlns:ds="http://schemas.openxmlformats.org/officeDocument/2006/customXml" ds:itemID="{3b6c01d9-60b6-4d7c-ac35-a1103b3c8b8b}">
  <ds:schemaRefs/>
</ds:datastoreItem>
</file>

<file path=customXml/itemProps43.xml><?xml version="1.0" encoding="utf-8"?>
<ds:datastoreItem xmlns:ds="http://schemas.openxmlformats.org/officeDocument/2006/customXml" ds:itemID="{a635de35-b61a-4784-9eba-ec22ebacb7f7}">
  <ds:schemaRefs/>
</ds:datastoreItem>
</file>

<file path=customXml/itemProps44.xml><?xml version="1.0" encoding="utf-8"?>
<ds:datastoreItem xmlns:ds="http://schemas.openxmlformats.org/officeDocument/2006/customXml" ds:itemID="{79498496-c696-4c6f-bf81-3bfc2c687b9f}">
  <ds:schemaRefs/>
</ds:datastoreItem>
</file>

<file path=customXml/itemProps45.xml><?xml version="1.0" encoding="utf-8"?>
<ds:datastoreItem xmlns:ds="http://schemas.openxmlformats.org/officeDocument/2006/customXml" ds:itemID="{bfaaafb5-ddf0-4de5-99e0-a539bd76743c}">
  <ds:schemaRefs/>
</ds:datastoreItem>
</file>

<file path=customXml/itemProps46.xml><?xml version="1.0" encoding="utf-8"?>
<ds:datastoreItem xmlns:ds="http://schemas.openxmlformats.org/officeDocument/2006/customXml" ds:itemID="{84615947-8490-415b-a312-cb6635961113}">
  <ds:schemaRefs/>
</ds:datastoreItem>
</file>

<file path=customXml/itemProps47.xml><?xml version="1.0" encoding="utf-8"?>
<ds:datastoreItem xmlns:ds="http://schemas.openxmlformats.org/officeDocument/2006/customXml" ds:itemID="{1e40d693-4a9e-4342-a821-68e907372658}">
  <ds:schemaRefs/>
</ds:datastoreItem>
</file>

<file path=customXml/itemProps48.xml><?xml version="1.0" encoding="utf-8"?>
<ds:datastoreItem xmlns:ds="http://schemas.openxmlformats.org/officeDocument/2006/customXml" ds:itemID="{d6b02777-51c0-4bf6-8f78-1e9be429d927}">
  <ds:schemaRefs/>
</ds:datastoreItem>
</file>

<file path=customXml/itemProps49.xml><?xml version="1.0" encoding="utf-8"?>
<ds:datastoreItem xmlns:ds="http://schemas.openxmlformats.org/officeDocument/2006/customXml" ds:itemID="{216f8d00-fbc4-420c-aee0-6cd2da761071}">
  <ds:schemaRefs/>
</ds:datastoreItem>
</file>

<file path=docProps/app.xml><?xml version="1.0" encoding="utf-8"?>
<Properties xmlns="http://schemas.openxmlformats.org/officeDocument/2006/extended-properties" xmlns:vt="http://schemas.openxmlformats.org/officeDocument/2006/docPropsVTypes">
  <TotalTime>0</TotalTime>
  <Words>42065</Words>
  <Application>WPS Presentation</Application>
  <PresentationFormat>Widescreen</PresentationFormat>
  <Paragraphs>1507</Paragraphs>
  <Slides>40</Slides>
  <Notes>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40</vt:i4>
      </vt:variant>
    </vt:vector>
  </HeadingPairs>
  <TitlesOfParts>
    <vt:vector size="56" baseType="lpstr">
      <vt:lpstr>Arial</vt:lpstr>
      <vt:lpstr>SimSun</vt:lpstr>
      <vt:lpstr>Wingdings</vt:lpstr>
      <vt:lpstr>Arial</vt:lpstr>
      <vt:lpstr>Calibri</vt:lpstr>
      <vt:lpstr>NimbusRomNo9L</vt:lpstr>
      <vt:lpstr>Segoe Print</vt:lpstr>
      <vt:lpstr>CMSY8</vt:lpstr>
      <vt:lpstr>Elle Futura</vt:lpstr>
      <vt:lpstr>DM Sans</vt:lpstr>
      <vt:lpstr>Lato</vt:lpstr>
      <vt:lpstr>Microsoft YaHei</vt:lpstr>
      <vt:lpstr>Arial Unicode MS</vt:lpstr>
      <vt:lpstr>VnNimbusRomanNo9L</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ipsum</dc:title>
  <dc:creator>Vũ Ngàn Thương FGAM-HCMUTE</dc:creator>
  <cp:lastModifiedBy>VST-Student</cp:lastModifiedBy>
  <cp:revision>250</cp:revision>
  <dcterms:created xsi:type="dcterms:W3CDTF">2022-08-31T03:57:00Z</dcterms:created>
  <dcterms:modified xsi:type="dcterms:W3CDTF">2024-09-13T11:09:46Z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96AE831D8CA84B05B33D2ED87670E05D_12</vt:lpwstr>
  </property>
  <property fmtid="{D5CDD505-2E9C-101B-9397-08002B2CF9AE}" pid="3" name="KSOProductBuildVer">
    <vt:lpwstr>1033-12.2.0.17562</vt:lpwstr>
  </property>
</Properties>
</file>